
<file path=[Content_Types].xml><?xml version="1.0" encoding="utf-8"?>
<Types xmlns="http://schemas.openxmlformats.org/package/2006/content-types">
  <Default Extension="fntdata" ContentType="application/x-fontdata"/>
  <Default Extension="jpe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726" r:id="rId1"/>
  </p:sldMasterIdLst>
  <p:notesMasterIdLst>
    <p:notesMasterId r:id="rId10"/>
  </p:notesMasterIdLst>
  <p:sldIdLst>
    <p:sldId id="256" r:id="rId2"/>
    <p:sldId id="257" r:id="rId3"/>
    <p:sldId id="259" r:id="rId4"/>
    <p:sldId id="260" r:id="rId5"/>
    <p:sldId id="264" r:id="rId6"/>
    <p:sldId id="263" r:id="rId7"/>
    <p:sldId id="258" r:id="rId8"/>
    <p:sldId id="261" r:id="rId9"/>
  </p:sldIdLst>
  <p:sldSz cx="12192000" cy="6858000"/>
  <p:notesSz cx="6858000" cy="9144000"/>
  <p:embeddedFontLst>
    <p:embeddedFont>
      <p:font typeface="07ふぉんとうは怖い明朝体" panose="02000600000000000000" pitchFamily="50" charset="-128"/>
      <p:regular r:id="rId11"/>
    </p:embeddedFont>
    <p:embeddedFont>
      <p:font typeface="Calisto MT" panose="02040603050505030304" pitchFamily="18" charset="0"/>
      <p:regular r:id="rId12"/>
      <p:bold r:id="rId13"/>
      <p:italic r:id="rId14"/>
      <p:boldItalic r:id="rId15"/>
    </p:embeddedFont>
    <p:embeddedFont>
      <p:font typeface="g_コミックホラー恐怖-教漢" panose="02000600000000000000" pitchFamily="2" charset="-128"/>
      <p:regular r:id="rId16"/>
    </p:embeddedFont>
    <p:embeddedFont>
      <p:font typeface="Wingdings 2" panose="05020102010507070707" pitchFamily="18" charset="2"/>
      <p:regular r:id="rId17"/>
    </p:embeddedFont>
    <p:embeddedFont>
      <p:font typeface="怨霊" panose="02000604000000000000" pitchFamily="2" charset="-128"/>
      <p:regular r:id="rId18"/>
    </p:embeddedFont>
    <p:embeddedFont>
      <p:font typeface="游ゴシック" panose="020B0400000000000000" pitchFamily="50" charset="-128"/>
      <p:regular r:id="rId19"/>
      <p:bold r:id="rId20"/>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729" autoAdjust="0"/>
  </p:normalViewPr>
  <p:slideViewPr>
    <p:cSldViewPr snapToGrid="0">
      <p:cViewPr varScale="1">
        <p:scale>
          <a:sx n="86" d="100"/>
          <a:sy n="86" d="100"/>
        </p:scale>
        <p:origin x="240"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theme" Target="theme/theme1.xml"/><Relationship Id="rId10" Type="http://schemas.openxmlformats.org/officeDocument/2006/relationships/notesMaster" Target="notesMasters/notesMaster1.xml"/><Relationship Id="rId19"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viewProps" Target="viewProps.xml"/></Relationships>
</file>

<file path=ppt/media/image1.jpeg>
</file>

<file path=ppt/media/image2.png>
</file>

<file path=ppt/media/image3.png>
</file>

<file path=ppt/media/image4.png>
</file>

<file path=ppt/media/image5.png>
</file>

<file path=ppt/media/image6.png>
</file>

<file path=ppt/media/image7.png>
</file>

<file path=ppt/media/image8.jpeg>
</file>

<file path=ppt/media/image9.jpeg>
</file>

<file path=ppt/media/media1.mp3>
</file>

<file path=ppt/media/media2.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1B41B51-ED43-4F45-B8B3-F7B90A5270F2}" type="datetimeFigureOut">
              <a:rPr kumimoji="1" lang="ja-JP" altLang="en-US" smtClean="0"/>
              <a:t>2024/10/1</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8D3D601-DDC3-40E3-9808-EFBEC139DC78}" type="slidenum">
              <a:rPr kumimoji="1" lang="ja-JP" altLang="en-US" smtClean="0"/>
              <a:t>‹#›</a:t>
            </a:fld>
            <a:endParaRPr kumimoji="1" lang="ja-JP" altLang="en-US"/>
          </a:p>
        </p:txBody>
      </p:sp>
    </p:spTree>
    <p:extLst>
      <p:ext uri="{BB962C8B-B14F-4D97-AF65-F5344CB8AC3E}">
        <p14:creationId xmlns:p14="http://schemas.microsoft.com/office/powerpoint/2010/main" val="3844795604"/>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ja-JP" altLang="en-US"/>
              <a:t>マスター タイトルの書式設定</a:t>
            </a:r>
            <a:endParaRPr lang="en-US" dirty="0"/>
          </a:p>
        </p:txBody>
      </p:sp>
      <p:sp>
        <p:nvSpPr>
          <p:cNvPr id="3" name="Subtitle 2"/>
          <p:cNvSpPr>
            <a:spLocks noGrp="1"/>
          </p:cNvSpPr>
          <p:nvPr>
            <p:ph type="subTitle" idx="1"/>
          </p:nvPr>
        </p:nvSpPr>
        <p:spPr>
          <a:xfrm>
            <a:off x="1370693" y="359833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2E1A2459-0741-4BD9-9DEF-7FF609F84C1E}" type="datetimeFigureOut">
              <a:rPr kumimoji="1" lang="ja-JP" altLang="en-US" smtClean="0"/>
              <a:t>2024/10/1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8003E3D4-1ECE-42F0-97C7-D7601E68551A}" type="slidenum">
              <a:rPr kumimoji="1" lang="ja-JP" altLang="en-US" smtClean="0"/>
              <a:t>‹#›</a:t>
            </a:fld>
            <a:endParaRPr kumimoji="1" lang="ja-JP" altLang="en-US"/>
          </a:p>
        </p:txBody>
      </p:sp>
    </p:spTree>
    <p:extLst>
      <p:ext uri="{BB962C8B-B14F-4D97-AF65-F5344CB8AC3E}">
        <p14:creationId xmlns:p14="http://schemas.microsoft.com/office/powerpoint/2010/main" val="26057086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パノラマ写真 (キャプション付き)">
    <p:spTree>
      <p:nvGrpSpPr>
        <p:cNvPr id="1" name=""/>
        <p:cNvGrpSpPr/>
        <p:nvPr/>
      </p:nvGrpSpPr>
      <p:grpSpPr>
        <a:xfrm>
          <a:off x="0" y="0"/>
          <a:ext cx="0" cy="0"/>
          <a:chOff x="0" y="0"/>
          <a:chExt cx="0" cy="0"/>
        </a:xfrm>
      </p:grpSpPr>
      <p:pic>
        <p:nvPicPr>
          <p:cNvPr id="16" name="Picture 15" descr="Slate-V2-HD-pano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913795" y="5108728"/>
            <a:ext cx="10353762" cy="682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2E1A2459-0741-4BD9-9DEF-7FF609F84C1E}" type="datetimeFigureOut">
              <a:rPr kumimoji="1" lang="ja-JP" altLang="en-US" smtClean="0"/>
              <a:t>2024/10/1</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8003E3D4-1ECE-42F0-97C7-D7601E68551A}" type="slidenum">
              <a:rPr kumimoji="1" lang="ja-JP" altLang="en-US" smtClean="0"/>
              <a:t>‹#›</a:t>
            </a:fld>
            <a:endParaRPr kumimoji="1" lang="ja-JP" altLang="en-US"/>
          </a:p>
        </p:txBody>
      </p:sp>
    </p:spTree>
    <p:extLst>
      <p:ext uri="{BB962C8B-B14F-4D97-AF65-F5344CB8AC3E}">
        <p14:creationId xmlns:p14="http://schemas.microsoft.com/office/powerpoint/2010/main" val="17816225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タイトルとキャプション">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lstStyle>
            <a:lvl1pPr>
              <a:defRPr sz="3200"/>
            </a:lvl1pPr>
          </a:lstStyle>
          <a:p>
            <a:r>
              <a:rPr lang="ja-JP" altLang="en-US"/>
              <a:t>マスター タイトルの書式設定</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2E1A2459-0741-4BD9-9DEF-7FF609F84C1E}" type="datetimeFigureOut">
              <a:rPr kumimoji="1" lang="ja-JP" altLang="en-US" smtClean="0"/>
              <a:t>2024/10/1</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8003E3D4-1ECE-42F0-97C7-D7601E68551A}" type="slidenum">
              <a:rPr kumimoji="1" lang="ja-JP" altLang="en-US" smtClean="0"/>
              <a:t>‹#›</a:t>
            </a:fld>
            <a:endParaRPr kumimoji="1" lang="ja-JP" altLang="en-US"/>
          </a:p>
        </p:txBody>
      </p:sp>
    </p:spTree>
    <p:extLst>
      <p:ext uri="{BB962C8B-B14F-4D97-AF65-F5344CB8AC3E}">
        <p14:creationId xmlns:p14="http://schemas.microsoft.com/office/powerpoint/2010/main" val="232913458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引用 (キャプション付き)">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ja-JP" altLang="en-US"/>
              <a:t>マスター タイトルの書式設定</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2E1A2459-0741-4BD9-9DEF-7FF609F84C1E}" type="datetimeFigureOut">
              <a:rPr kumimoji="1" lang="ja-JP" altLang="en-US" smtClean="0"/>
              <a:t>2024/10/1</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8003E3D4-1ECE-42F0-97C7-D7601E68551A}" type="slidenum">
              <a:rPr kumimoji="1" lang="ja-JP" altLang="en-US" smtClean="0"/>
              <a:t>‹#›</a:t>
            </a:fld>
            <a:endParaRPr kumimoji="1" lang="ja-JP" altLang="en-US"/>
          </a:p>
        </p:txBody>
      </p:sp>
      <p:sp>
        <p:nvSpPr>
          <p:cNvPr id="11" name="TextBox 10"/>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68191332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札">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ja-JP" altLang="en-US"/>
              <a:t>マスター タイトルの書式設定</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2E1A2459-0741-4BD9-9DEF-7FF609F84C1E}" type="datetimeFigureOut">
              <a:rPr kumimoji="1" lang="ja-JP" altLang="en-US" smtClean="0"/>
              <a:t>2024/10/1</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8003E3D4-1ECE-42F0-97C7-D7601E68551A}" type="slidenum">
              <a:rPr kumimoji="1" lang="ja-JP" altLang="en-US" smtClean="0"/>
              <a:t>‹#›</a:t>
            </a:fld>
            <a:endParaRPr kumimoji="1" lang="ja-JP" altLang="en-US"/>
          </a:p>
        </p:txBody>
      </p:sp>
    </p:spTree>
    <p:extLst>
      <p:ext uri="{BB962C8B-B14F-4D97-AF65-F5344CB8AC3E}">
        <p14:creationId xmlns:p14="http://schemas.microsoft.com/office/powerpoint/2010/main" val="17103342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段">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ja-JP" altLang="en-US"/>
              <a:t>マスター タイトルの書式設定</a:t>
            </a:r>
            <a:endParaRPr lang="en-US" dirty="0"/>
          </a:p>
        </p:txBody>
      </p:sp>
      <p:sp>
        <p:nvSpPr>
          <p:cNvPr id="7" name="Text Placeholder 2"/>
          <p:cNvSpPr>
            <a:spLocks noGrp="1"/>
          </p:cNvSpPr>
          <p:nvPr>
            <p:ph type="body" idx="1"/>
          </p:nvPr>
        </p:nvSpPr>
        <p:spPr>
          <a:xfrm>
            <a:off x="913795"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8" name="Text Placeholder 3"/>
          <p:cNvSpPr>
            <a:spLocks noGrp="1"/>
          </p:cNvSpPr>
          <p:nvPr>
            <p:ph type="body" sz="half" idx="15"/>
          </p:nvPr>
        </p:nvSpPr>
        <p:spPr>
          <a:xfrm>
            <a:off x="91379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9" name="Text Placeholder 4"/>
          <p:cNvSpPr>
            <a:spLocks noGrp="1"/>
          </p:cNvSpPr>
          <p:nvPr>
            <p:ph type="body" sz="quarter" idx="3"/>
          </p:nvPr>
        </p:nvSpPr>
        <p:spPr>
          <a:xfrm>
            <a:off x="4446711"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10" name="Text Placeholder 3"/>
          <p:cNvSpPr>
            <a:spLocks noGrp="1"/>
          </p:cNvSpPr>
          <p:nvPr>
            <p:ph type="body" sz="half" idx="16"/>
          </p:nvPr>
        </p:nvSpPr>
        <p:spPr>
          <a:xfrm>
            <a:off x="444143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11" name="Text Placeholder 4"/>
          <p:cNvSpPr>
            <a:spLocks noGrp="1"/>
          </p:cNvSpPr>
          <p:nvPr>
            <p:ph type="body" sz="quarter" idx="13"/>
          </p:nvPr>
        </p:nvSpPr>
        <p:spPr>
          <a:xfrm>
            <a:off x="7966572"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12" name="Text Placeholder 3"/>
          <p:cNvSpPr>
            <a:spLocks noGrp="1"/>
          </p:cNvSpPr>
          <p:nvPr>
            <p:ph type="body" sz="half" idx="17"/>
          </p:nvPr>
        </p:nvSpPr>
        <p:spPr>
          <a:xfrm>
            <a:off x="7966572"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3" name="Date Placeholder 2"/>
          <p:cNvSpPr>
            <a:spLocks noGrp="1"/>
          </p:cNvSpPr>
          <p:nvPr>
            <p:ph type="dt" sz="half" idx="10"/>
          </p:nvPr>
        </p:nvSpPr>
        <p:spPr/>
        <p:txBody>
          <a:bodyPr/>
          <a:lstStyle/>
          <a:p>
            <a:fld id="{2E1A2459-0741-4BD9-9DEF-7FF609F84C1E}" type="datetimeFigureOut">
              <a:rPr kumimoji="1" lang="ja-JP" altLang="en-US" smtClean="0"/>
              <a:t>2024/10/1</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8003E3D4-1ECE-42F0-97C7-D7601E68551A}" type="slidenum">
              <a:rPr kumimoji="1" lang="ja-JP" altLang="en-US" smtClean="0"/>
              <a:t>‹#›</a:t>
            </a:fld>
            <a:endParaRPr kumimoji="1" lang="ja-JP" altLang="en-US"/>
          </a:p>
        </p:txBody>
      </p:sp>
    </p:spTree>
    <p:extLst>
      <p:ext uri="{BB962C8B-B14F-4D97-AF65-F5344CB8AC3E}">
        <p14:creationId xmlns:p14="http://schemas.microsoft.com/office/powerpoint/2010/main" val="231414292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つの画像列">
    <p:spTree>
      <p:nvGrpSpPr>
        <p:cNvPr id="1" name=""/>
        <p:cNvGrpSpPr/>
        <p:nvPr/>
      </p:nvGrpSpPr>
      <p:grpSpPr>
        <a:xfrm>
          <a:off x="0" y="0"/>
          <a:ext cx="0" cy="0"/>
          <a:chOff x="0" y="0"/>
          <a:chExt cx="0" cy="0"/>
        </a:xfrm>
      </p:grpSpPr>
      <p:pic>
        <p:nvPicPr>
          <p:cNvPr id="2" name="Picture 1"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ja-JP" altLang="en-US"/>
              <a:t>マスター タイトルの書式設定</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a:t>アイコンをクリックして図を追加</a:t>
            </a:r>
            <a:endParaRPr lang="en-US" dirty="0"/>
          </a:p>
        </p:txBody>
      </p:sp>
      <p:sp>
        <p:nvSpPr>
          <p:cNvPr id="21" name="Text Placeholder 3"/>
          <p:cNvSpPr>
            <a:spLocks noGrp="1"/>
          </p:cNvSpPr>
          <p:nvPr>
            <p:ph type="body" sz="half" idx="18"/>
          </p:nvPr>
        </p:nvSpPr>
        <p:spPr>
          <a:xfrm>
            <a:off x="913795" y="4480368"/>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a:t>アイコンをクリックして図を追加</a:t>
            </a:r>
            <a:endParaRPr lang="en-US" dirty="0"/>
          </a:p>
        </p:txBody>
      </p:sp>
      <p:sp>
        <p:nvSpPr>
          <p:cNvPr id="24" name="Text Placeholder 3"/>
          <p:cNvSpPr>
            <a:spLocks noGrp="1"/>
          </p:cNvSpPr>
          <p:nvPr>
            <p:ph type="body" sz="half" idx="19"/>
          </p:nvPr>
        </p:nvSpPr>
        <p:spPr>
          <a:xfrm>
            <a:off x="4441435" y="4480367"/>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a:t>アイコンをクリックして図を追加</a:t>
            </a:r>
            <a:endParaRPr lang="en-US" dirty="0"/>
          </a:p>
        </p:txBody>
      </p:sp>
      <p:sp>
        <p:nvSpPr>
          <p:cNvPr id="27" name="Text Placeholder 3"/>
          <p:cNvSpPr>
            <a:spLocks noGrp="1"/>
          </p:cNvSpPr>
          <p:nvPr>
            <p:ph type="body" sz="half" idx="20"/>
          </p:nvPr>
        </p:nvSpPr>
        <p:spPr>
          <a:xfrm>
            <a:off x="7966572" y="4480365"/>
            <a:ext cx="3300984" cy="131083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3" name="Date Placeholder 2"/>
          <p:cNvSpPr>
            <a:spLocks noGrp="1"/>
          </p:cNvSpPr>
          <p:nvPr>
            <p:ph type="dt" sz="half" idx="10"/>
          </p:nvPr>
        </p:nvSpPr>
        <p:spPr/>
        <p:txBody>
          <a:bodyPr/>
          <a:lstStyle/>
          <a:p>
            <a:fld id="{2E1A2459-0741-4BD9-9DEF-7FF609F84C1E}" type="datetimeFigureOut">
              <a:rPr kumimoji="1" lang="ja-JP" altLang="en-US" smtClean="0"/>
              <a:t>2024/10/1</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8003E3D4-1ECE-42F0-97C7-D7601E68551A}" type="slidenum">
              <a:rPr kumimoji="1" lang="ja-JP" altLang="en-US" smtClean="0"/>
              <a:t>‹#›</a:t>
            </a:fld>
            <a:endParaRPr kumimoji="1" lang="ja-JP" altLang="en-US"/>
          </a:p>
        </p:txBody>
      </p:sp>
    </p:spTree>
    <p:extLst>
      <p:ext uri="{BB962C8B-B14F-4D97-AF65-F5344CB8AC3E}">
        <p14:creationId xmlns:p14="http://schemas.microsoft.com/office/powerpoint/2010/main" val="258591547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ncho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2E1A2459-0741-4BD9-9DEF-7FF609F84C1E}" type="datetimeFigureOut">
              <a:rPr kumimoji="1" lang="ja-JP" altLang="en-US" smtClean="0"/>
              <a:t>2024/10/1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8003E3D4-1ECE-42F0-97C7-D7601E68551A}" type="slidenum">
              <a:rPr kumimoji="1" lang="ja-JP" altLang="en-US" smtClean="0"/>
              <a:t>‹#›</a:t>
            </a:fld>
            <a:endParaRPr kumimoji="1" lang="ja-JP" altLang="en-US"/>
          </a:p>
        </p:txBody>
      </p:sp>
    </p:spTree>
    <p:extLst>
      <p:ext uri="{BB962C8B-B14F-4D97-AF65-F5344CB8AC3E}">
        <p14:creationId xmlns:p14="http://schemas.microsoft.com/office/powerpoint/2010/main" val="419429102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83068" y="609599"/>
            <a:ext cx="2284487" cy="5181601"/>
          </a:xfrm>
        </p:spPr>
        <p:txBody>
          <a:bodyPr vert="eaVert"/>
          <a:lstStyle>
            <a:lvl1pPr algn="l">
              <a:defRPr/>
            </a:lvl1p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913796" y="609599"/>
            <a:ext cx="7916872" cy="5181601"/>
          </a:xfrm>
        </p:spPr>
        <p:txBody>
          <a:bodyPr vert="eaVert" ancho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2E1A2459-0741-4BD9-9DEF-7FF609F84C1E}" type="datetimeFigureOut">
              <a:rPr kumimoji="1" lang="ja-JP" altLang="en-US" smtClean="0"/>
              <a:t>2024/10/1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8003E3D4-1ECE-42F0-97C7-D7601E68551A}" type="slidenum">
              <a:rPr kumimoji="1" lang="ja-JP" altLang="en-US" smtClean="0"/>
              <a:t>‹#›</a:t>
            </a:fld>
            <a:endParaRPr kumimoji="1" lang="ja-JP" altLang="en-US"/>
          </a:p>
        </p:txBody>
      </p:sp>
    </p:spTree>
    <p:extLst>
      <p:ext uri="{BB962C8B-B14F-4D97-AF65-F5344CB8AC3E}">
        <p14:creationId xmlns:p14="http://schemas.microsoft.com/office/powerpoint/2010/main" val="25603839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2E1A2459-0741-4BD9-9DEF-7FF609F84C1E}" type="datetimeFigureOut">
              <a:rPr kumimoji="1" lang="ja-JP" altLang="en-US" smtClean="0"/>
              <a:t>2024/10/1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8003E3D4-1ECE-42F0-97C7-D7601E68551A}" type="slidenum">
              <a:rPr kumimoji="1" lang="ja-JP" altLang="en-US" smtClean="0"/>
              <a:t>‹#›</a:t>
            </a:fld>
            <a:endParaRPr kumimoji="1" lang="ja-JP" altLang="en-US"/>
          </a:p>
        </p:txBody>
      </p:sp>
    </p:spTree>
    <p:extLst>
      <p:ext uri="{BB962C8B-B14F-4D97-AF65-F5344CB8AC3E}">
        <p14:creationId xmlns:p14="http://schemas.microsoft.com/office/powerpoint/2010/main" val="37134389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ja-JP" altLang="en-US"/>
              <a:t>マスター タイトルの書式設定</a:t>
            </a:r>
            <a:endParaRPr lang="en-US" dirty="0"/>
          </a:p>
        </p:txBody>
      </p:sp>
      <p:sp>
        <p:nvSpPr>
          <p:cNvPr id="3" name="Text Placeholder 2"/>
          <p:cNvSpPr>
            <a:spLocks noGrp="1"/>
          </p:cNvSpPr>
          <p:nvPr>
            <p:ph type="body" idx="1"/>
          </p:nvPr>
        </p:nvSpPr>
        <p:spPr>
          <a:xfrm>
            <a:off x="1295401" y="3589879"/>
            <a:ext cx="9590550" cy="150705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2E1A2459-0741-4BD9-9DEF-7FF609F84C1E}" type="datetimeFigureOut">
              <a:rPr kumimoji="1" lang="ja-JP" altLang="en-US" smtClean="0"/>
              <a:t>2024/10/1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8003E3D4-1ECE-42F0-97C7-D7601E68551A}" type="slidenum">
              <a:rPr kumimoji="1" lang="ja-JP" altLang="en-US" smtClean="0"/>
              <a:t>‹#›</a:t>
            </a:fld>
            <a:endParaRPr kumimoji="1" lang="ja-JP" altLang="en-US"/>
          </a:p>
        </p:txBody>
      </p:sp>
    </p:spTree>
    <p:extLst>
      <p:ext uri="{BB962C8B-B14F-4D97-AF65-F5344CB8AC3E}">
        <p14:creationId xmlns:p14="http://schemas.microsoft.com/office/powerpoint/2010/main" val="36309329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913795" y="1732449"/>
            <a:ext cx="5060497" cy="4058750"/>
          </a:xfrm>
        </p:spPr>
        <p:txBody>
          <a:bodyPr anchor="t">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6202892" y="1732449"/>
            <a:ext cx="5064665" cy="4058751"/>
          </a:xfrm>
        </p:spPr>
        <p:txBody>
          <a:bodyPr anchor="t">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2E1A2459-0741-4BD9-9DEF-7FF609F84C1E}" type="datetimeFigureOut">
              <a:rPr kumimoji="1" lang="ja-JP" altLang="en-US" smtClean="0"/>
              <a:t>2024/10/1</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8003E3D4-1ECE-42F0-97C7-D7601E68551A}" type="slidenum">
              <a:rPr kumimoji="1" lang="ja-JP" altLang="en-US" smtClean="0"/>
              <a:t>‹#›</a:t>
            </a:fld>
            <a:endParaRPr kumimoji="1" lang="ja-JP" altLang="en-US"/>
          </a:p>
        </p:txBody>
      </p:sp>
    </p:spTree>
    <p:extLst>
      <p:ext uri="{BB962C8B-B14F-4D97-AF65-F5344CB8AC3E}">
        <p14:creationId xmlns:p14="http://schemas.microsoft.com/office/powerpoint/2010/main" val="4317614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pic>
        <p:nvPicPr>
          <p:cNvPr id="20" name="Picture 19"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89072" cy="4148769"/>
          </a:xfrm>
          <a:prstGeom prst="rect">
            <a:avLst/>
          </a:prstGeom>
        </p:spPr>
      </p:pic>
      <p:pic>
        <p:nvPicPr>
          <p:cNvPr id="21" name="Picture 20"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78485" y="1734506"/>
            <a:ext cx="5089072" cy="4148769"/>
          </a:xfrm>
          <a:prstGeom prst="rect">
            <a:avLst/>
          </a:prstGeom>
        </p:spPr>
      </p:pic>
      <p:sp>
        <p:nvSpPr>
          <p:cNvPr id="2" name="Title 1"/>
          <p:cNvSpPr>
            <a:spLocks noGrp="1"/>
          </p:cNvSpPr>
          <p:nvPr>
            <p:ph type="title"/>
          </p:nvPr>
        </p:nvSpPr>
        <p:spPr/>
        <p:txBody>
          <a:bodyPr/>
          <a:lstStyle>
            <a:lvl1pPr>
              <a:defRPr/>
            </a:lvl1pPr>
          </a:lstStyle>
          <a:p>
            <a:r>
              <a:rPr lang="ja-JP" altLang="en-US"/>
              <a:t>マスター タイトルの書式設定</a:t>
            </a:r>
            <a:endParaRPr lang="en-US" dirty="0"/>
          </a:p>
        </p:txBody>
      </p:sp>
      <p:sp>
        <p:nvSpPr>
          <p:cNvPr id="3" name="Text Placeholder 2"/>
          <p:cNvSpPr>
            <a:spLocks noGrp="1"/>
          </p:cNvSpPr>
          <p:nvPr>
            <p:ph type="body" idx="1"/>
          </p:nvPr>
        </p:nvSpPr>
        <p:spPr>
          <a:xfrm>
            <a:off x="1005872" y="1835254"/>
            <a:ext cx="4876344" cy="54488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1005872" y="2380137"/>
            <a:ext cx="4876344" cy="3411063"/>
          </a:xfrm>
        </p:spPr>
        <p:txBody>
          <a:bodyPr anchor="t">
            <a:normAutofit/>
          </a:bodyPr>
          <a:lstStyle>
            <a:lvl1pPr>
              <a:defRPr sz="1800"/>
            </a:lvl1pPr>
            <a:lvl2pPr>
              <a:defRPr sz="1600"/>
            </a:lvl2pPr>
            <a:lvl3pPr>
              <a:defRPr sz="1400"/>
            </a:lvl3pPr>
            <a:lvl4pPr>
              <a:defRPr sz="1200"/>
            </a:lvl4pPr>
            <a:lvl5pPr>
              <a:defRPr sz="1200"/>
            </a:lvl5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6294967" y="1835254"/>
            <a:ext cx="4895330" cy="544883"/>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6294967" y="2380137"/>
            <a:ext cx="4895330" cy="3411063"/>
          </a:xfrm>
        </p:spPr>
        <p:txBody>
          <a:bodyPr anchor="t">
            <a:normAutofit/>
          </a:bodyPr>
          <a:lstStyle>
            <a:lvl1pPr>
              <a:defRPr sz="1800"/>
            </a:lvl1pPr>
            <a:lvl2pPr>
              <a:defRPr sz="1600"/>
            </a:lvl2pPr>
            <a:lvl3pPr>
              <a:defRPr sz="1400"/>
            </a:lvl3pPr>
            <a:lvl4pPr>
              <a:defRPr sz="1200"/>
            </a:lvl4pPr>
            <a:lvl5pPr>
              <a:defRPr sz="1200"/>
            </a:lvl5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2E1A2459-0741-4BD9-9DEF-7FF609F84C1E}" type="datetimeFigureOut">
              <a:rPr kumimoji="1" lang="ja-JP" altLang="en-US" smtClean="0"/>
              <a:t>2024/10/1</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8003E3D4-1ECE-42F0-97C7-D7601E68551A}" type="slidenum">
              <a:rPr kumimoji="1" lang="ja-JP" altLang="en-US" smtClean="0"/>
              <a:t>‹#›</a:t>
            </a:fld>
            <a:endParaRPr kumimoji="1" lang="ja-JP" altLang="en-US"/>
          </a:p>
        </p:txBody>
      </p:sp>
    </p:spTree>
    <p:extLst>
      <p:ext uri="{BB962C8B-B14F-4D97-AF65-F5344CB8AC3E}">
        <p14:creationId xmlns:p14="http://schemas.microsoft.com/office/powerpoint/2010/main" val="30929224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2E1A2459-0741-4BD9-9DEF-7FF609F84C1E}" type="datetimeFigureOut">
              <a:rPr kumimoji="1" lang="ja-JP" altLang="en-US" smtClean="0"/>
              <a:t>2024/10/1</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8003E3D4-1ECE-42F0-97C7-D7601E68551A}" type="slidenum">
              <a:rPr kumimoji="1" lang="ja-JP" altLang="en-US" smtClean="0"/>
              <a:t>‹#›</a:t>
            </a:fld>
            <a:endParaRPr kumimoji="1" lang="ja-JP" altLang="en-US"/>
          </a:p>
        </p:txBody>
      </p:sp>
    </p:spTree>
    <p:extLst>
      <p:ext uri="{BB962C8B-B14F-4D97-AF65-F5344CB8AC3E}">
        <p14:creationId xmlns:p14="http://schemas.microsoft.com/office/powerpoint/2010/main" val="42496874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E1A2459-0741-4BD9-9DEF-7FF609F84C1E}" type="datetimeFigureOut">
              <a:rPr kumimoji="1" lang="ja-JP" altLang="en-US" smtClean="0"/>
              <a:t>2024/10/1</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8003E3D4-1ECE-42F0-97C7-D7601E68551A}" type="slidenum">
              <a:rPr kumimoji="1" lang="ja-JP" altLang="en-US" smtClean="0"/>
              <a:t>‹#›</a:t>
            </a:fld>
            <a:endParaRPr kumimoji="1" lang="ja-JP" altLang="en-US"/>
          </a:p>
        </p:txBody>
      </p:sp>
    </p:spTree>
    <p:extLst>
      <p:ext uri="{BB962C8B-B14F-4D97-AF65-F5344CB8AC3E}">
        <p14:creationId xmlns:p14="http://schemas.microsoft.com/office/powerpoint/2010/main" val="38102453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400" b="0"/>
            </a:lvl1pPr>
          </a:lstStyle>
          <a:p>
            <a:r>
              <a:rPr lang="ja-JP" altLang="en-US"/>
              <a:t>マスター タイトルの書式設定</a:t>
            </a:r>
            <a:endParaRPr lang="en-US" dirty="0"/>
          </a:p>
        </p:txBody>
      </p:sp>
      <p:sp>
        <p:nvSpPr>
          <p:cNvPr id="3" name="Content Placeholder 2"/>
          <p:cNvSpPr>
            <a:spLocks noGrp="1"/>
          </p:cNvSpPr>
          <p:nvPr>
            <p:ph idx="1"/>
          </p:nvPr>
        </p:nvSpPr>
        <p:spPr>
          <a:xfrm>
            <a:off x="4855633" y="609600"/>
            <a:ext cx="6411924" cy="5181600"/>
          </a:xfrm>
        </p:spPr>
        <p:txBody>
          <a:bodyPr>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913795" y="2431518"/>
            <a:ext cx="3706889" cy="3359681"/>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2E1A2459-0741-4BD9-9DEF-7FF609F84C1E}" type="datetimeFigureOut">
              <a:rPr kumimoji="1" lang="ja-JP" altLang="en-US" smtClean="0"/>
              <a:t>2024/10/1</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8003E3D4-1ECE-42F0-97C7-D7601E68551A}" type="slidenum">
              <a:rPr kumimoji="1" lang="ja-JP" altLang="en-US" smtClean="0"/>
              <a:t>‹#›</a:t>
            </a:fld>
            <a:endParaRPr kumimoji="1" lang="ja-JP" altLang="en-US"/>
          </a:p>
        </p:txBody>
      </p:sp>
    </p:spTree>
    <p:extLst>
      <p:ext uri="{BB962C8B-B14F-4D97-AF65-F5344CB8AC3E}">
        <p14:creationId xmlns:p14="http://schemas.microsoft.com/office/powerpoint/2010/main" val="22588970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pic>
        <p:nvPicPr>
          <p:cNvPr id="22" name="Picture 21" descr="Slate-V2-HD-vert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609923"/>
            <a:ext cx="5934949" cy="1829338"/>
          </a:xfrm>
        </p:spPr>
        <p:txBody>
          <a:bodyPr anchor="b">
            <a:noAutofit/>
          </a:bodyPr>
          <a:lstStyle>
            <a:lvl1pPr algn="ctr">
              <a:defRPr sz="3200" b="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913795" y="2439261"/>
            <a:ext cx="5934949" cy="337613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2E1A2459-0741-4BD9-9DEF-7FF609F84C1E}" type="datetimeFigureOut">
              <a:rPr kumimoji="1" lang="ja-JP" altLang="en-US" smtClean="0"/>
              <a:t>2024/10/1</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8003E3D4-1ECE-42F0-97C7-D7601E68551A}" type="slidenum">
              <a:rPr kumimoji="1" lang="ja-JP" altLang="en-US" smtClean="0"/>
              <a:t>‹#›</a:t>
            </a:fld>
            <a:endParaRPr kumimoji="1" lang="ja-JP" altLang="en-US"/>
          </a:p>
        </p:txBody>
      </p:sp>
    </p:spTree>
    <p:extLst>
      <p:ext uri="{BB962C8B-B14F-4D97-AF65-F5344CB8AC3E}">
        <p14:creationId xmlns:p14="http://schemas.microsoft.com/office/powerpoint/2010/main" val="20793430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97045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913795" y="1732449"/>
            <a:ext cx="10353762" cy="4058751"/>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2E1A2459-0741-4BD9-9DEF-7FF609F84C1E}" type="datetimeFigureOut">
              <a:rPr kumimoji="1" lang="ja-JP" altLang="en-US" smtClean="0"/>
              <a:t>2024/10/1</a:t>
            </a:fld>
            <a:endParaRPr kumimoji="1" lang="ja-JP" altLang="en-US"/>
          </a:p>
        </p:txBody>
      </p:sp>
      <p:sp>
        <p:nvSpPr>
          <p:cNvPr id="5" name="Footer Placeholder 4"/>
          <p:cNvSpPr>
            <a:spLocks noGrp="1"/>
          </p:cNvSpPr>
          <p:nvPr>
            <p:ph type="ftr" sz="quarter" idx="3"/>
          </p:nvPr>
        </p:nvSpPr>
        <p:spPr>
          <a:xfrm>
            <a:off x="913795" y="5883275"/>
            <a:ext cx="6672865" cy="365125"/>
          </a:xfrm>
          <a:prstGeom prst="rect">
            <a:avLst/>
          </a:prstGeom>
        </p:spPr>
        <p:txBody>
          <a:bodyPr vert="horz" lIns="91440" tIns="45720" rIns="91440" bIns="45720" rtlCol="0" anchor="ctr"/>
          <a:lstStyle>
            <a:lvl1pPr algn="l">
              <a:defRPr sz="1000">
                <a:solidFill>
                  <a:schemeClr val="tx1">
                    <a:lumMod val="95000"/>
                  </a:schemeClr>
                </a:solidFill>
                <a:effectLst>
                  <a:outerShdw blurRad="50800" dist="38100" dir="2700000" algn="tl" rotWithShape="0">
                    <a:schemeClr val="bg1">
                      <a:alpha val="43000"/>
                    </a:schemeClr>
                  </a:outerShdw>
                </a:effectLst>
              </a:defRPr>
            </a:lvl1pPr>
          </a:lstStyle>
          <a:p>
            <a:endParaRPr kumimoji="1" lang="ja-JP" altLang="en-US"/>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8003E3D4-1ECE-42F0-97C7-D7601E68551A}" type="slidenum">
              <a:rPr kumimoji="1" lang="ja-JP" altLang="en-US" smtClean="0"/>
              <a:t>‹#›</a:t>
            </a:fld>
            <a:endParaRPr kumimoji="1" lang="ja-JP" altLang="en-US"/>
          </a:p>
        </p:txBody>
      </p:sp>
    </p:spTree>
    <p:extLst>
      <p:ext uri="{BB962C8B-B14F-4D97-AF65-F5344CB8AC3E}">
        <p14:creationId xmlns:p14="http://schemas.microsoft.com/office/powerpoint/2010/main" val="3950161712"/>
      </p:ext>
    </p:extLst>
  </p:cSld>
  <p:clrMap bg1="dk1" tx1="lt1" bg2="dk2" tx2="lt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 id="2147483738" r:id="rId12"/>
    <p:sldLayoutId id="2147483739" r:id="rId13"/>
    <p:sldLayoutId id="2147483740" r:id="rId14"/>
    <p:sldLayoutId id="2147483741" r:id="rId15"/>
    <p:sldLayoutId id="2147483742" r:id="rId16"/>
    <p:sldLayoutId id="2147483743" r:id="rId17"/>
  </p:sldLayoutIdLst>
  <p:txStyles>
    <p:titleStyle>
      <a:lvl1pPr algn="ctr" defTabSz="457200" rtl="0" eaLnBrk="1" latinLnBrk="0" hangingPunct="1">
        <a:spcBef>
          <a:spcPct val="0"/>
        </a:spcBef>
        <a:buNone/>
        <a:defRPr kumimoji="1"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p:titleStyle>
    <p:bodyStyle>
      <a:lvl1pPr marL="342900" indent="-306000" algn="l" defTabSz="457200" rtl="0" eaLnBrk="1" latinLnBrk="0" hangingPunct="1">
        <a:spcBef>
          <a:spcPct val="20000"/>
        </a:spcBef>
        <a:spcAft>
          <a:spcPts val="600"/>
        </a:spcAft>
        <a:buClr>
          <a:schemeClr val="tx2"/>
        </a:buClr>
        <a:buSzPct val="70000"/>
        <a:buFont typeface="Wingdings 2" charset="2"/>
        <a:buChar char=""/>
        <a:defRPr kumimoji="1" sz="2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kumimoji="1"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kumimoji="1"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kumimoji="1"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kumimoji="1"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kumimoji="1"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kumimoji="1"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kumimoji="1"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kumimoji="1"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kumimoji="1" sz="1800" kern="1200">
          <a:solidFill>
            <a:schemeClr val="tx1"/>
          </a:solidFill>
          <a:latin typeface="+mn-lt"/>
          <a:ea typeface="+mn-ea"/>
          <a:cs typeface="+mn-cs"/>
        </a:defRPr>
      </a:lvl1pPr>
      <a:lvl2pPr marL="457200" algn="l" defTabSz="457200" rtl="0" eaLnBrk="1" latinLnBrk="0" hangingPunct="1">
        <a:defRPr kumimoji="1" sz="1800" kern="1200">
          <a:solidFill>
            <a:schemeClr val="tx1"/>
          </a:solidFill>
          <a:latin typeface="+mn-lt"/>
          <a:ea typeface="+mn-ea"/>
          <a:cs typeface="+mn-cs"/>
        </a:defRPr>
      </a:lvl2pPr>
      <a:lvl3pPr marL="914400" algn="l" defTabSz="457200" rtl="0" eaLnBrk="1" latinLnBrk="0" hangingPunct="1">
        <a:defRPr kumimoji="1" sz="1800" kern="1200">
          <a:solidFill>
            <a:schemeClr val="tx1"/>
          </a:solidFill>
          <a:latin typeface="+mn-lt"/>
          <a:ea typeface="+mn-ea"/>
          <a:cs typeface="+mn-cs"/>
        </a:defRPr>
      </a:lvl3pPr>
      <a:lvl4pPr marL="1371600" algn="l" defTabSz="457200" rtl="0" eaLnBrk="1" latinLnBrk="0" hangingPunct="1">
        <a:defRPr kumimoji="1" sz="1800" kern="1200">
          <a:solidFill>
            <a:schemeClr val="tx1"/>
          </a:solidFill>
          <a:latin typeface="+mn-lt"/>
          <a:ea typeface="+mn-ea"/>
          <a:cs typeface="+mn-cs"/>
        </a:defRPr>
      </a:lvl4pPr>
      <a:lvl5pPr marL="1828800" algn="l" defTabSz="457200" rtl="0" eaLnBrk="1" latinLnBrk="0" hangingPunct="1">
        <a:defRPr kumimoji="1" sz="1800" kern="1200">
          <a:solidFill>
            <a:schemeClr val="tx1"/>
          </a:solidFill>
          <a:latin typeface="+mn-lt"/>
          <a:ea typeface="+mn-ea"/>
          <a:cs typeface="+mn-cs"/>
        </a:defRPr>
      </a:lvl5pPr>
      <a:lvl6pPr marL="2286000" algn="l" defTabSz="457200" rtl="0" eaLnBrk="1" latinLnBrk="0" hangingPunct="1">
        <a:defRPr kumimoji="1" sz="1800" kern="1200">
          <a:solidFill>
            <a:schemeClr val="tx1"/>
          </a:solidFill>
          <a:latin typeface="+mn-lt"/>
          <a:ea typeface="+mn-ea"/>
          <a:cs typeface="+mn-cs"/>
        </a:defRPr>
      </a:lvl6pPr>
      <a:lvl7pPr marL="2743200" algn="l" defTabSz="457200" rtl="0" eaLnBrk="1" latinLnBrk="0" hangingPunct="1">
        <a:defRPr kumimoji="1" sz="1800" kern="1200">
          <a:solidFill>
            <a:schemeClr val="tx1"/>
          </a:solidFill>
          <a:latin typeface="+mn-lt"/>
          <a:ea typeface="+mn-ea"/>
          <a:cs typeface="+mn-cs"/>
        </a:defRPr>
      </a:lvl7pPr>
      <a:lvl8pPr marL="3200400" algn="l" defTabSz="457200" rtl="0" eaLnBrk="1" latinLnBrk="0" hangingPunct="1">
        <a:defRPr kumimoji="1" sz="1800" kern="1200">
          <a:solidFill>
            <a:schemeClr val="tx1"/>
          </a:solidFill>
          <a:latin typeface="+mn-lt"/>
          <a:ea typeface="+mn-ea"/>
          <a:cs typeface="+mn-cs"/>
        </a:defRPr>
      </a:lvl8pPr>
      <a:lvl9pPr marL="3657600" algn="l" defTabSz="4572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p3"/><Relationship Id="rId1" Type="http://schemas.microsoft.com/office/2007/relationships/media" Target="../media/media2.mp3"/><Relationship Id="rId6" Type="http://schemas.openxmlformats.org/officeDocument/2006/relationships/hyperlink" Target="https://kaiketuu.com/the-classrooms_entity/" TargetMode="External"/><Relationship Id="rId5" Type="http://schemas.openxmlformats.org/officeDocument/2006/relationships/hyperlink" Target="https://youtu.be/KuD7MgQqEEA" TargetMode="Externa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slideLayout" Target="../slideLayouts/slideLayout2.xml"/><Relationship Id="rId1" Type="http://schemas.openxmlformats.org/officeDocument/2006/relationships/video" Target="https://www.youtube.com/embed/YX79WULVbIQ?feature=oembed"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slideLayout" Target="../slideLayouts/slideLayout2.xml"/><Relationship Id="rId1" Type="http://schemas.openxmlformats.org/officeDocument/2006/relationships/video" Target="https://www.youtube.com/embed/Wxg9AUqALMs?feature=oembed"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3A22AB3-3B68-42FC-9473-C05ACC8A3CA7}"/>
              </a:ext>
            </a:extLst>
          </p:cNvPr>
          <p:cNvSpPr>
            <a:spLocks noGrp="1"/>
          </p:cNvSpPr>
          <p:nvPr>
            <p:ph type="ctrTitle"/>
          </p:nvPr>
        </p:nvSpPr>
        <p:spPr bwMode="white">
          <a:xfrm>
            <a:off x="558141" y="270456"/>
            <a:ext cx="5430536" cy="1352282"/>
          </a:xfrm>
        </p:spPr>
        <p:txBody>
          <a:bodyPr>
            <a:noAutofit/>
          </a:bodyPr>
          <a:lstStyle/>
          <a:p>
            <a:pPr algn="l"/>
            <a:r>
              <a:rPr lang="en-US" altLang="ja-JP" sz="8000" b="1" dirty="0">
                <a:solidFill>
                  <a:srgbClr val="FF0000"/>
                </a:solidFill>
                <a:latin typeface="g_コミックホラー恐怖-教漢" panose="02000600000000000000" pitchFamily="2" charset="-128"/>
                <a:ea typeface="g_コミックホラー恐怖-教漢" panose="02000600000000000000" pitchFamily="2" charset="-128"/>
              </a:rPr>
              <a:t>Leviathan</a:t>
            </a:r>
            <a:endParaRPr kumimoji="1" lang="ja-JP" altLang="en-US" sz="8000" b="1" dirty="0">
              <a:solidFill>
                <a:srgbClr val="FF0000"/>
              </a:solidFill>
              <a:latin typeface="g_コミックホラー恐怖-教漢" panose="02000600000000000000" pitchFamily="2" charset="-128"/>
              <a:ea typeface="g_コミックホラー恐怖-教漢" panose="02000600000000000000" pitchFamily="2" charset="-128"/>
            </a:endParaRPr>
          </a:p>
        </p:txBody>
      </p:sp>
      <p:sp>
        <p:nvSpPr>
          <p:cNvPr id="3" name="字幕 2">
            <a:extLst>
              <a:ext uri="{FF2B5EF4-FFF2-40B4-BE49-F238E27FC236}">
                <a16:creationId xmlns:a16="http://schemas.microsoft.com/office/drawing/2014/main" id="{F3CD51DF-BB93-4783-841A-2E629E0AE669}"/>
              </a:ext>
            </a:extLst>
          </p:cNvPr>
          <p:cNvSpPr>
            <a:spLocks noGrp="1"/>
          </p:cNvSpPr>
          <p:nvPr>
            <p:ph type="subTitle" idx="1"/>
          </p:nvPr>
        </p:nvSpPr>
        <p:spPr>
          <a:xfrm>
            <a:off x="272512" y="1798937"/>
            <a:ext cx="11432327" cy="4522350"/>
          </a:xfrm>
        </p:spPr>
        <p:txBody>
          <a:bodyPr/>
          <a:lstStyle/>
          <a:p>
            <a:pPr algn="l"/>
            <a:r>
              <a:rPr kumimoji="1" lang="ja-JP" altLang="en-US" sz="3600" dirty="0">
                <a:latin typeface="07ふぉんとうは怖い明朝体" panose="02000600000000000000" pitchFamily="50" charset="-128"/>
                <a:ea typeface="07ふぉんとうは怖い明朝体" panose="02000600000000000000" pitchFamily="50" charset="-128"/>
              </a:rPr>
              <a:t>・制作エンジン　</a:t>
            </a:r>
            <a:r>
              <a:rPr kumimoji="1" lang="en-US" altLang="ja-JP" sz="3600" dirty="0">
                <a:latin typeface="07ふぉんとうは怖い明朝体" panose="02000600000000000000" pitchFamily="50" charset="-128"/>
                <a:ea typeface="07ふぉんとうは怖い明朝体" panose="02000600000000000000" pitchFamily="50" charset="-128"/>
              </a:rPr>
              <a:t>Unity</a:t>
            </a:r>
          </a:p>
          <a:p>
            <a:pPr algn="l"/>
            <a:r>
              <a:rPr lang="ja-JP" altLang="en-US" sz="3600" dirty="0">
                <a:latin typeface="07ふぉんとうは怖い明朝体" panose="02000600000000000000" pitchFamily="50" charset="-128"/>
                <a:ea typeface="07ふぉんとうは怖い明朝体" panose="02000600000000000000" pitchFamily="50" charset="-128"/>
              </a:rPr>
              <a:t>・カスタマー　敵に追われる最中に何かしらのアクションをするホラーゲームが好きな人</a:t>
            </a:r>
            <a:endParaRPr lang="en-US" altLang="ja-JP" sz="3600" dirty="0">
              <a:latin typeface="07ふぉんとうは怖い明朝体" panose="02000600000000000000" pitchFamily="50" charset="-128"/>
              <a:ea typeface="07ふぉんとうは怖い明朝体" panose="02000600000000000000" pitchFamily="50" charset="-128"/>
            </a:endParaRPr>
          </a:p>
          <a:p>
            <a:pPr algn="l"/>
            <a:r>
              <a:rPr kumimoji="1" lang="ja-JP" altLang="en-US" sz="3600" dirty="0">
                <a:latin typeface="07ふぉんとうは怖い明朝体" panose="02000600000000000000" pitchFamily="50" charset="-128"/>
                <a:ea typeface="07ふぉんとうは怖い明朝体" panose="02000600000000000000" pitchFamily="50" charset="-128"/>
              </a:rPr>
              <a:t>・ジャンル　脱出ホラーアクションゲーム</a:t>
            </a:r>
            <a:endParaRPr kumimoji="1" lang="en-US" altLang="ja-JP" sz="3600" dirty="0">
              <a:latin typeface="07ふぉんとうは怖い明朝体" panose="02000600000000000000" pitchFamily="50" charset="-128"/>
              <a:ea typeface="07ふぉんとうは怖い明朝体" panose="02000600000000000000" pitchFamily="50" charset="-128"/>
            </a:endParaRPr>
          </a:p>
          <a:p>
            <a:pPr algn="l"/>
            <a:r>
              <a:rPr kumimoji="1" lang="ja-JP" altLang="en-US" sz="3600" dirty="0">
                <a:latin typeface="07ふぉんとうは怖い明朝体" panose="02000600000000000000" pitchFamily="50" charset="-128"/>
                <a:ea typeface="07ふぉんとうは怖い明朝体" panose="02000600000000000000" pitchFamily="50" charset="-128"/>
              </a:rPr>
              <a:t>・制作期間　</a:t>
            </a:r>
            <a:r>
              <a:rPr lang="en-US" altLang="ja-JP" sz="3600" dirty="0">
                <a:latin typeface="07ふぉんとうは怖い明朝体" panose="02000600000000000000" pitchFamily="50" charset="-128"/>
                <a:ea typeface="07ふぉんとうは怖い明朝体" panose="02000600000000000000" pitchFamily="50" charset="-128"/>
              </a:rPr>
              <a:t>5</a:t>
            </a:r>
            <a:r>
              <a:rPr kumimoji="1" lang="ja-JP" altLang="en-US" sz="3600" dirty="0">
                <a:latin typeface="07ふぉんとうは怖い明朝体" panose="02000600000000000000" pitchFamily="50" charset="-128"/>
                <a:ea typeface="07ふぉんとうは怖い明朝体" panose="02000600000000000000" pitchFamily="50" charset="-128"/>
              </a:rPr>
              <a:t>ヶ月</a:t>
            </a:r>
            <a:endParaRPr kumimoji="1" lang="en-US" altLang="ja-JP" sz="3600" dirty="0">
              <a:latin typeface="07ふぉんとうは怖い明朝体" panose="02000600000000000000" pitchFamily="50" charset="-128"/>
              <a:ea typeface="07ふぉんとうは怖い明朝体" panose="02000600000000000000" pitchFamily="50" charset="-128"/>
            </a:endParaRPr>
          </a:p>
          <a:p>
            <a:pPr algn="l"/>
            <a:endParaRPr kumimoji="1" lang="en-US" altLang="ja-JP" dirty="0"/>
          </a:p>
          <a:p>
            <a:pPr algn="l"/>
            <a:endParaRPr kumimoji="1" lang="ja-JP" altLang="en-US" dirty="0"/>
          </a:p>
        </p:txBody>
      </p:sp>
      <p:pic>
        <p:nvPicPr>
          <p:cNvPr id="4" name="horror1_f">
            <a:hlinkClick r:id="" action="ppaction://media"/>
            <a:extLst>
              <a:ext uri="{FF2B5EF4-FFF2-40B4-BE49-F238E27FC236}">
                <a16:creationId xmlns:a16="http://schemas.microsoft.com/office/drawing/2014/main" id="{4B914662-DB1A-4F0A-8A44-954F6E3CA38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485863" y="231913"/>
            <a:ext cx="609600" cy="609600"/>
          </a:xfrm>
          <a:prstGeom prst="rect">
            <a:avLst/>
          </a:prstGeom>
        </p:spPr>
      </p:pic>
    </p:spTree>
    <p:extLst>
      <p:ext uri="{BB962C8B-B14F-4D97-AF65-F5344CB8AC3E}">
        <p14:creationId xmlns:p14="http://schemas.microsoft.com/office/powerpoint/2010/main" val="261612608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numSld="999" showWhenStopped="0">
                <p:cTn id="7" repeatCount="indefinite" fill="remove"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0D3C8FF-FA5D-4DF7-89DC-21C5D782FC97}"/>
              </a:ext>
            </a:extLst>
          </p:cNvPr>
          <p:cNvSpPr>
            <a:spLocks noGrp="1"/>
          </p:cNvSpPr>
          <p:nvPr>
            <p:ph type="title"/>
          </p:nvPr>
        </p:nvSpPr>
        <p:spPr>
          <a:xfrm>
            <a:off x="193183" y="270456"/>
            <a:ext cx="5902817" cy="785612"/>
          </a:xfrm>
        </p:spPr>
        <p:txBody>
          <a:bodyPr>
            <a:normAutofit/>
          </a:bodyPr>
          <a:lstStyle/>
          <a:p>
            <a:r>
              <a:rPr lang="ja-JP" altLang="en-US" dirty="0">
                <a:solidFill>
                  <a:srgbClr val="FF0000"/>
                </a:solidFill>
                <a:latin typeface="g_コミックホラー恐怖-教漢" panose="02000600000000000000" pitchFamily="2" charset="-128"/>
                <a:ea typeface="g_コミックホラー恐怖-教漢" panose="02000600000000000000" pitchFamily="2" charset="-128"/>
              </a:rPr>
              <a:t>・ゲーム</a:t>
            </a:r>
            <a:r>
              <a:rPr lang="en-US" altLang="ja-JP" dirty="0">
                <a:solidFill>
                  <a:srgbClr val="FF0000"/>
                </a:solidFill>
                <a:latin typeface="g_コミックホラー恐怖-教漢" panose="02000600000000000000" pitchFamily="2" charset="-128"/>
                <a:ea typeface="g_コミックホラー恐怖-教漢" panose="02000600000000000000" pitchFamily="2" charset="-128"/>
              </a:rPr>
              <a:t>&amp;</a:t>
            </a:r>
            <a:r>
              <a:rPr lang="ja-JP" altLang="en-US" dirty="0">
                <a:solidFill>
                  <a:srgbClr val="FF0000"/>
                </a:solidFill>
                <a:latin typeface="g_コミックホラー恐怖-教漢" panose="02000600000000000000" pitchFamily="2" charset="-128"/>
                <a:ea typeface="g_コミックホラー恐怖-教漢" panose="02000600000000000000" pitchFamily="2" charset="-128"/>
              </a:rPr>
              <a:t>敵のイメージ</a:t>
            </a:r>
            <a:endParaRPr kumimoji="1" lang="ja-JP" altLang="en-US" dirty="0">
              <a:solidFill>
                <a:srgbClr val="FF0000"/>
              </a:solidFill>
              <a:latin typeface="g_コミックホラー恐怖-教漢" panose="02000600000000000000" pitchFamily="2" charset="-128"/>
              <a:ea typeface="g_コミックホラー恐怖-教漢" panose="02000600000000000000" pitchFamily="2" charset="-128"/>
            </a:endParaRPr>
          </a:p>
        </p:txBody>
      </p:sp>
      <p:pic>
        <p:nvPicPr>
          <p:cNvPr id="3" name="man-scream-121085">
            <a:hlinkClick r:id="" action="ppaction://media"/>
            <a:extLst>
              <a:ext uri="{FF2B5EF4-FFF2-40B4-BE49-F238E27FC236}">
                <a16:creationId xmlns:a16="http://schemas.microsoft.com/office/drawing/2014/main" id="{CF504D2C-C5B5-4FEF-803E-F5BA4801230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827910" y="358462"/>
            <a:ext cx="609600" cy="609600"/>
          </a:xfrm>
          <a:prstGeom prst="rect">
            <a:avLst/>
          </a:prstGeom>
        </p:spPr>
      </p:pic>
      <p:sp>
        <p:nvSpPr>
          <p:cNvPr id="11" name="コンテンツ プレースホルダー 5">
            <a:extLst>
              <a:ext uri="{FF2B5EF4-FFF2-40B4-BE49-F238E27FC236}">
                <a16:creationId xmlns:a16="http://schemas.microsoft.com/office/drawing/2014/main" id="{FB9DB679-069F-450D-BEB1-BBA3133F335B}"/>
              </a:ext>
            </a:extLst>
          </p:cNvPr>
          <p:cNvSpPr>
            <a:spLocks noGrp="1"/>
          </p:cNvSpPr>
          <p:nvPr>
            <p:ph idx="1"/>
          </p:nvPr>
        </p:nvSpPr>
        <p:spPr>
          <a:xfrm>
            <a:off x="193183" y="1333974"/>
            <a:ext cx="10828804" cy="4563034"/>
          </a:xfrm>
        </p:spPr>
        <p:txBody>
          <a:bodyPr/>
          <a:lstStyle/>
          <a:p>
            <a:r>
              <a:rPr lang="en-US" altLang="ja-JP" dirty="0">
                <a:hlinkClick r:id="rId5"/>
              </a:rPr>
              <a:t>https://youtu.be/KuD7MgQqEEA</a:t>
            </a:r>
            <a:endParaRPr lang="en-US" altLang="ja-JP" dirty="0"/>
          </a:p>
          <a:p>
            <a:r>
              <a:rPr lang="ja-JP" altLang="en-US" dirty="0"/>
              <a:t>敵のデータ</a:t>
            </a:r>
            <a:endParaRPr lang="en-US" altLang="ja-JP" dirty="0"/>
          </a:p>
          <a:p>
            <a:r>
              <a:rPr lang="en-US" altLang="ja-JP" dirty="0">
                <a:hlinkClick r:id="rId6"/>
              </a:rPr>
              <a:t>【the classrooms</a:t>
            </a:r>
            <a:r>
              <a:rPr lang="ja-JP" altLang="en-US" dirty="0">
                <a:hlinkClick r:id="rId6"/>
              </a:rPr>
              <a:t>攻略</a:t>
            </a:r>
            <a:r>
              <a:rPr lang="en-US" altLang="ja-JP" dirty="0">
                <a:hlinkClick r:id="rId6"/>
              </a:rPr>
              <a:t>】</a:t>
            </a:r>
            <a:r>
              <a:rPr lang="ja-JP" altLang="en-US" dirty="0">
                <a:hlinkClick r:id="rId6"/>
              </a:rPr>
              <a:t>敵</a:t>
            </a:r>
            <a:r>
              <a:rPr lang="en-US" altLang="ja-JP" dirty="0">
                <a:hlinkClick r:id="rId6"/>
              </a:rPr>
              <a:t>(</a:t>
            </a:r>
            <a:r>
              <a:rPr lang="ja-JP" altLang="en-US" dirty="0">
                <a:hlinkClick r:id="rId6"/>
              </a:rPr>
              <a:t>エンティティ</a:t>
            </a:r>
            <a:r>
              <a:rPr lang="en-US" altLang="ja-JP" dirty="0">
                <a:hlinkClick r:id="rId6"/>
              </a:rPr>
              <a:t>)</a:t>
            </a:r>
            <a:r>
              <a:rPr lang="ja-JP" altLang="en-US" dirty="0">
                <a:hlinkClick r:id="rId6"/>
              </a:rPr>
              <a:t>まとめ。</a:t>
            </a:r>
            <a:r>
              <a:rPr lang="en-US" altLang="ja-JP" dirty="0">
                <a:hlinkClick r:id="rId6"/>
              </a:rPr>
              <a:t>【</a:t>
            </a:r>
            <a:r>
              <a:rPr lang="ja-JP" altLang="en-US" dirty="0">
                <a:hlinkClick r:id="rId6"/>
              </a:rPr>
              <a:t>ザ クラスルームズ</a:t>
            </a:r>
            <a:r>
              <a:rPr lang="en-US" altLang="ja-JP" dirty="0">
                <a:hlinkClick r:id="rId6"/>
              </a:rPr>
              <a:t>】 (kaiketuu.com)</a:t>
            </a:r>
            <a:endParaRPr lang="en-US" altLang="ja-JP" dirty="0"/>
          </a:p>
          <a:p>
            <a:r>
              <a:rPr lang="ja-JP" altLang="en-US" dirty="0"/>
              <a:t>この敵の動きを元に似たような敵を作る</a:t>
            </a:r>
            <a:endParaRPr lang="en-US" altLang="ja-JP" dirty="0"/>
          </a:p>
          <a:p>
            <a:pPr marL="36900" indent="0">
              <a:buNone/>
            </a:pPr>
            <a:endParaRPr lang="en-US" altLang="ja-JP" dirty="0"/>
          </a:p>
        </p:txBody>
      </p:sp>
    </p:spTree>
    <p:extLst>
      <p:ext uri="{BB962C8B-B14F-4D97-AF65-F5344CB8AC3E}">
        <p14:creationId xmlns:p14="http://schemas.microsoft.com/office/powerpoint/2010/main" val="121814257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657" fill="hold"/>
                                        <p:tgtEl>
                                          <p:spTgt spid="3"/>
                                        </p:tgtEl>
                                      </p:cBhvr>
                                    </p:cmd>
                                  </p:childTnLst>
                                </p:cTn>
                              </p:par>
                            </p:childTnLst>
                          </p:cTn>
                        </p:par>
                      </p:childTnLst>
                    </p:cTn>
                  </p:par>
                </p:childTnLst>
              </p:cTn>
              <p:nextCondLst>
                <p:cond evt="onClick" delay="0">
                  <p:tgtEl>
                    <p:spTgt spid="3"/>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6F0448D-84C4-4CC8-9CE4-B758E700FF39}"/>
              </a:ext>
            </a:extLst>
          </p:cNvPr>
          <p:cNvSpPr>
            <a:spLocks noGrp="1"/>
          </p:cNvSpPr>
          <p:nvPr>
            <p:ph type="title"/>
          </p:nvPr>
        </p:nvSpPr>
        <p:spPr>
          <a:xfrm>
            <a:off x="0" y="68065"/>
            <a:ext cx="4082603" cy="970450"/>
          </a:xfrm>
        </p:spPr>
        <p:txBody>
          <a:bodyPr>
            <a:noAutofit/>
          </a:bodyPr>
          <a:lstStyle/>
          <a:p>
            <a:pPr algn="l"/>
            <a:r>
              <a:rPr kumimoji="1" lang="ja-JP" altLang="en-US" sz="4800" dirty="0">
                <a:solidFill>
                  <a:srgbClr val="FF0000"/>
                </a:solidFill>
                <a:latin typeface="g_コミックホラー恐怖-教漢" panose="02000600000000000000" pitchFamily="2" charset="-128"/>
                <a:ea typeface="g_コミックホラー恐怖-教漢" panose="02000600000000000000" pitchFamily="2" charset="-128"/>
              </a:rPr>
              <a:t>制作画面</a:t>
            </a:r>
            <a:r>
              <a:rPr kumimoji="1" lang="en-US" altLang="ja-JP" sz="4800" dirty="0">
                <a:solidFill>
                  <a:srgbClr val="FF0000"/>
                </a:solidFill>
                <a:latin typeface="g_コミックホラー恐怖-教漢" panose="02000600000000000000" pitchFamily="2" charset="-128"/>
                <a:ea typeface="g_コミックホラー恐怖-教漢" panose="02000600000000000000" pitchFamily="2" charset="-128"/>
              </a:rPr>
              <a:t>(</a:t>
            </a:r>
            <a:r>
              <a:rPr kumimoji="1" lang="ja-JP" altLang="en-US" sz="4800" dirty="0">
                <a:solidFill>
                  <a:srgbClr val="FF0000"/>
                </a:solidFill>
                <a:latin typeface="g_コミックホラー恐怖-教漢" panose="02000600000000000000" pitchFamily="2" charset="-128"/>
                <a:ea typeface="g_コミックホラー恐怖-教漢" panose="02000600000000000000" pitchFamily="2" charset="-128"/>
              </a:rPr>
              <a:t>仮</a:t>
            </a:r>
            <a:r>
              <a:rPr kumimoji="1" lang="en-US" altLang="ja-JP" sz="4800" dirty="0">
                <a:solidFill>
                  <a:srgbClr val="FF0000"/>
                </a:solidFill>
                <a:latin typeface="g_コミックホラー恐怖-教漢" panose="02000600000000000000" pitchFamily="2" charset="-128"/>
                <a:ea typeface="g_コミックホラー恐怖-教漢" panose="02000600000000000000" pitchFamily="2" charset="-128"/>
              </a:rPr>
              <a:t>)</a:t>
            </a:r>
            <a:endParaRPr kumimoji="1" lang="ja-JP" altLang="en-US" sz="4800" dirty="0">
              <a:solidFill>
                <a:srgbClr val="FF0000"/>
              </a:solidFill>
              <a:latin typeface="g_コミックホラー恐怖-教漢" panose="02000600000000000000" pitchFamily="2" charset="-128"/>
              <a:ea typeface="g_コミックホラー恐怖-教漢" panose="02000600000000000000" pitchFamily="2" charset="-128"/>
            </a:endParaRPr>
          </a:p>
        </p:txBody>
      </p:sp>
      <p:pic>
        <p:nvPicPr>
          <p:cNvPr id="5" name="コンテンツ プレースホルダー 4">
            <a:extLst>
              <a:ext uri="{FF2B5EF4-FFF2-40B4-BE49-F238E27FC236}">
                <a16:creationId xmlns:a16="http://schemas.microsoft.com/office/drawing/2014/main" id="{CD01F1ED-8B6B-4539-9224-04353AAC879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820472" y="2084854"/>
            <a:ext cx="7035923" cy="4059237"/>
          </a:xfrm>
        </p:spPr>
      </p:pic>
      <p:cxnSp>
        <p:nvCxnSpPr>
          <p:cNvPr id="13" name="直線矢印コネクタ 12">
            <a:extLst>
              <a:ext uri="{FF2B5EF4-FFF2-40B4-BE49-F238E27FC236}">
                <a16:creationId xmlns:a16="http://schemas.microsoft.com/office/drawing/2014/main" id="{F97D5D74-B129-4E26-937A-4EB1A8DF385E}"/>
              </a:ext>
            </a:extLst>
          </p:cNvPr>
          <p:cNvCxnSpPr/>
          <p:nvPr/>
        </p:nvCxnSpPr>
        <p:spPr>
          <a:xfrm flipH="1">
            <a:off x="9618137" y="1034047"/>
            <a:ext cx="708338" cy="102676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14" name="テキスト ボックス 13">
            <a:extLst>
              <a:ext uri="{FF2B5EF4-FFF2-40B4-BE49-F238E27FC236}">
                <a16:creationId xmlns:a16="http://schemas.microsoft.com/office/drawing/2014/main" id="{CAE4AA9E-69EE-4472-86EF-115A8C1C9072}"/>
              </a:ext>
            </a:extLst>
          </p:cNvPr>
          <p:cNvSpPr txBox="1"/>
          <p:nvPr/>
        </p:nvSpPr>
        <p:spPr>
          <a:xfrm>
            <a:off x="10101094" y="1657304"/>
            <a:ext cx="1803648" cy="369332"/>
          </a:xfrm>
          <a:prstGeom prst="rect">
            <a:avLst/>
          </a:prstGeom>
          <a:noFill/>
        </p:spPr>
        <p:txBody>
          <a:bodyPr wrap="square" rtlCol="0">
            <a:spAutoFit/>
          </a:bodyPr>
          <a:lstStyle/>
          <a:p>
            <a:r>
              <a:rPr kumimoji="1" lang="ja-JP" altLang="en-US" dirty="0"/>
              <a:t>スタミナゲージ</a:t>
            </a:r>
          </a:p>
        </p:txBody>
      </p:sp>
      <p:cxnSp>
        <p:nvCxnSpPr>
          <p:cNvPr id="16" name="直線矢印コネクタ 15">
            <a:extLst>
              <a:ext uri="{FF2B5EF4-FFF2-40B4-BE49-F238E27FC236}">
                <a16:creationId xmlns:a16="http://schemas.microsoft.com/office/drawing/2014/main" id="{00B89BE1-C2B1-48A0-9FE6-0AC5D550CB6E}"/>
              </a:ext>
            </a:extLst>
          </p:cNvPr>
          <p:cNvCxnSpPr>
            <a:cxnSpLocks/>
          </p:cNvCxnSpPr>
          <p:nvPr/>
        </p:nvCxnSpPr>
        <p:spPr>
          <a:xfrm>
            <a:off x="1867436" y="3709115"/>
            <a:ext cx="953036"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18" name="テキスト ボックス 17">
            <a:extLst>
              <a:ext uri="{FF2B5EF4-FFF2-40B4-BE49-F238E27FC236}">
                <a16:creationId xmlns:a16="http://schemas.microsoft.com/office/drawing/2014/main" id="{42B26C83-9FE1-462F-A393-05386D430DA3}"/>
              </a:ext>
            </a:extLst>
          </p:cNvPr>
          <p:cNvSpPr txBox="1"/>
          <p:nvPr/>
        </p:nvSpPr>
        <p:spPr>
          <a:xfrm>
            <a:off x="115910" y="3539838"/>
            <a:ext cx="1751526" cy="338554"/>
          </a:xfrm>
          <a:prstGeom prst="rect">
            <a:avLst/>
          </a:prstGeom>
          <a:noFill/>
        </p:spPr>
        <p:txBody>
          <a:bodyPr wrap="square" rtlCol="0">
            <a:spAutoFit/>
          </a:bodyPr>
          <a:lstStyle/>
          <a:p>
            <a:r>
              <a:rPr kumimoji="1" lang="ja-JP" altLang="en-US" sz="1600" dirty="0"/>
              <a:t>アイテムボックス</a:t>
            </a:r>
          </a:p>
        </p:txBody>
      </p:sp>
      <p:sp>
        <p:nvSpPr>
          <p:cNvPr id="3" name="テキスト ボックス 2">
            <a:extLst>
              <a:ext uri="{FF2B5EF4-FFF2-40B4-BE49-F238E27FC236}">
                <a16:creationId xmlns:a16="http://schemas.microsoft.com/office/drawing/2014/main" id="{45319A5A-D26C-48D3-A152-8AD06F8AAC65}"/>
              </a:ext>
            </a:extLst>
          </p:cNvPr>
          <p:cNvSpPr txBox="1"/>
          <p:nvPr/>
        </p:nvSpPr>
        <p:spPr>
          <a:xfrm>
            <a:off x="259917" y="1377018"/>
            <a:ext cx="2084037" cy="369332"/>
          </a:xfrm>
          <a:prstGeom prst="rect">
            <a:avLst/>
          </a:prstGeom>
          <a:noFill/>
        </p:spPr>
        <p:txBody>
          <a:bodyPr wrap="square" rtlCol="0">
            <a:spAutoFit/>
          </a:bodyPr>
          <a:lstStyle/>
          <a:p>
            <a:r>
              <a:rPr kumimoji="1" lang="ja-JP" altLang="en-US" dirty="0"/>
              <a:t>コントローラー移動</a:t>
            </a:r>
          </a:p>
        </p:txBody>
      </p:sp>
    </p:spTree>
    <p:extLst>
      <p:ext uri="{BB962C8B-B14F-4D97-AF65-F5344CB8AC3E}">
        <p14:creationId xmlns:p14="http://schemas.microsoft.com/office/powerpoint/2010/main" val="343510880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CCD7041-E3DF-4622-B799-D4251A762547}"/>
              </a:ext>
            </a:extLst>
          </p:cNvPr>
          <p:cNvSpPr>
            <a:spLocks noGrp="1"/>
          </p:cNvSpPr>
          <p:nvPr>
            <p:ph type="title"/>
          </p:nvPr>
        </p:nvSpPr>
        <p:spPr>
          <a:xfrm>
            <a:off x="411519" y="92765"/>
            <a:ext cx="5821855" cy="940905"/>
          </a:xfrm>
        </p:spPr>
        <p:txBody>
          <a:bodyPr>
            <a:normAutofit/>
          </a:bodyPr>
          <a:lstStyle/>
          <a:p>
            <a:pPr algn="l"/>
            <a:r>
              <a:rPr kumimoji="1" lang="ja-JP" altLang="en-US" sz="5400" dirty="0">
                <a:solidFill>
                  <a:srgbClr val="FF0000"/>
                </a:solidFill>
                <a:latin typeface="g_コミックホラー恐怖-教漢" panose="02000600000000000000" pitchFamily="2" charset="-128"/>
                <a:ea typeface="g_コミックホラー恐怖-教漢" panose="02000600000000000000" pitchFamily="2" charset="-128"/>
              </a:rPr>
              <a:t>ゲーム概要</a:t>
            </a:r>
          </a:p>
        </p:txBody>
      </p:sp>
      <p:sp>
        <p:nvSpPr>
          <p:cNvPr id="5" name="コンテンツ プレースホルダー 4">
            <a:extLst>
              <a:ext uri="{FF2B5EF4-FFF2-40B4-BE49-F238E27FC236}">
                <a16:creationId xmlns:a16="http://schemas.microsoft.com/office/drawing/2014/main" id="{8953C496-7E42-4215-8FF9-3CAFC3011CBC}"/>
              </a:ext>
            </a:extLst>
          </p:cNvPr>
          <p:cNvSpPr>
            <a:spLocks noGrp="1"/>
          </p:cNvSpPr>
          <p:nvPr>
            <p:ph idx="1"/>
          </p:nvPr>
        </p:nvSpPr>
        <p:spPr>
          <a:xfrm>
            <a:off x="411518" y="1033670"/>
            <a:ext cx="11037799" cy="5472307"/>
          </a:xfrm>
        </p:spPr>
        <p:txBody>
          <a:bodyPr>
            <a:normAutofit fontScale="92500"/>
          </a:bodyPr>
          <a:lstStyle/>
          <a:p>
            <a:pPr marL="36900" indent="0">
              <a:buNone/>
            </a:pPr>
            <a:r>
              <a:rPr lang="ja-JP" altLang="en-US" sz="3600" dirty="0">
                <a:latin typeface="07ふぉんとうは怖い明朝体" panose="02000600000000000000" pitchFamily="50" charset="-128"/>
                <a:ea typeface="07ふぉんとうは怖い明朝体" panose="02000600000000000000" pitchFamily="50" charset="-128"/>
              </a:rPr>
              <a:t>・敵に複数回捕まったら　アウト</a:t>
            </a:r>
            <a:endParaRPr lang="en-US" altLang="ja-JP" sz="3600" dirty="0">
              <a:latin typeface="07ふぉんとうは怖い明朝体" panose="02000600000000000000" pitchFamily="50" charset="-128"/>
              <a:ea typeface="07ふぉんとうは怖い明朝体" panose="02000600000000000000" pitchFamily="50" charset="-128"/>
            </a:endParaRPr>
          </a:p>
          <a:p>
            <a:pPr marL="36900" indent="0">
              <a:buNone/>
            </a:pPr>
            <a:r>
              <a:rPr lang="ja-JP" altLang="en-US" sz="3600" dirty="0">
                <a:latin typeface="07ふぉんとうは怖い明朝体" panose="02000600000000000000" pitchFamily="50" charset="-128"/>
                <a:ea typeface="07ふぉんとうは怖い明朝体" panose="02000600000000000000" pitchFamily="50" charset="-128"/>
              </a:rPr>
              <a:t>・建物内の謎を解いて、脱出したらクリア。</a:t>
            </a:r>
            <a:endParaRPr lang="en-US" altLang="ja-JP" sz="3600" dirty="0">
              <a:latin typeface="07ふぉんとうは怖い明朝体" panose="02000600000000000000" pitchFamily="50" charset="-128"/>
              <a:ea typeface="07ふぉんとうは怖い明朝体" panose="02000600000000000000" pitchFamily="50" charset="-128"/>
            </a:endParaRPr>
          </a:p>
          <a:p>
            <a:pPr marL="36900" indent="0">
              <a:buNone/>
            </a:pPr>
            <a:r>
              <a:rPr lang="ja-JP" altLang="en-US" sz="3600" dirty="0">
                <a:latin typeface="07ふぉんとうは怖い明朝体" panose="02000600000000000000" pitchFamily="50" charset="-128"/>
                <a:ea typeface="07ふぉんとうは怖い明朝体" panose="02000600000000000000" pitchFamily="50" charset="-128"/>
              </a:rPr>
              <a:t>・敵に見つかって迫ってきたら、青鬼みたいに</a:t>
            </a:r>
            <a:r>
              <a:rPr lang="en-US" altLang="ja-JP" sz="3600" dirty="0">
                <a:latin typeface="07ふぉんとうは怖い明朝体" panose="02000600000000000000" pitchFamily="50" charset="-128"/>
                <a:ea typeface="07ふぉんとうは怖い明朝体" panose="02000600000000000000" pitchFamily="50" charset="-128"/>
              </a:rPr>
              <a:t>BGM</a:t>
            </a:r>
            <a:r>
              <a:rPr lang="ja-JP" altLang="en-US" sz="3600" dirty="0">
                <a:latin typeface="07ふぉんとうは怖い明朝体" panose="02000600000000000000" pitchFamily="50" charset="-128"/>
                <a:ea typeface="07ふぉんとうは怖い明朝体" panose="02000600000000000000" pitchFamily="50" charset="-128"/>
              </a:rPr>
              <a:t>を流し</a:t>
            </a:r>
            <a:endParaRPr lang="en-US" altLang="ja-JP" sz="3600" dirty="0">
              <a:latin typeface="07ふぉんとうは怖い明朝体" panose="02000600000000000000" pitchFamily="50" charset="-128"/>
              <a:ea typeface="07ふぉんとうは怖い明朝体" panose="02000600000000000000" pitchFamily="50" charset="-128"/>
            </a:endParaRPr>
          </a:p>
          <a:p>
            <a:pPr marL="36900" indent="0">
              <a:buNone/>
            </a:pPr>
            <a:r>
              <a:rPr lang="ja-JP" altLang="en-US" sz="3600" dirty="0">
                <a:latin typeface="07ふぉんとうは怖い明朝体" panose="02000600000000000000" pitchFamily="50" charset="-128"/>
                <a:ea typeface="07ふぉんとうは怖い明朝体" panose="02000600000000000000" pitchFamily="50" charset="-128"/>
              </a:rPr>
              <a:t>・敵に見つかったら、隠れるための時間を確保するために一時的に敵を足止めできるショットガンを入れる</a:t>
            </a:r>
            <a:endParaRPr lang="en-US" altLang="ja-JP" sz="3600" dirty="0">
              <a:latin typeface="07ふぉんとうは怖い明朝体" panose="02000600000000000000" pitchFamily="50" charset="-128"/>
              <a:ea typeface="07ふぉんとうは怖い明朝体" panose="02000600000000000000" pitchFamily="50" charset="-128"/>
            </a:endParaRPr>
          </a:p>
          <a:p>
            <a:pPr marL="36900" indent="0">
              <a:buNone/>
            </a:pPr>
            <a:r>
              <a:rPr lang="ja-JP" altLang="en-US" sz="3600" dirty="0">
                <a:latin typeface="07ふぉんとうは怖い明朝体" panose="02000600000000000000" pitchFamily="50" charset="-128"/>
                <a:ea typeface="07ふぉんとうは怖い明朝体" panose="02000600000000000000" pitchFamily="50" charset="-128"/>
              </a:rPr>
              <a:t>・アイテムを使って出口を目指す</a:t>
            </a:r>
            <a:endParaRPr lang="en-US" altLang="ja-JP" sz="3600" dirty="0">
              <a:latin typeface="07ふぉんとうは怖い明朝体" panose="02000600000000000000" pitchFamily="50" charset="-128"/>
              <a:ea typeface="07ふぉんとうは怖い明朝体" panose="02000600000000000000" pitchFamily="50" charset="-128"/>
            </a:endParaRPr>
          </a:p>
          <a:p>
            <a:pPr marL="36900" indent="0">
              <a:buNone/>
            </a:pPr>
            <a:r>
              <a:rPr lang="ja-JP" altLang="en-US" sz="3600" dirty="0">
                <a:latin typeface="07ふぉんとうは怖い明朝体" panose="02000600000000000000" pitchFamily="50" charset="-128"/>
                <a:ea typeface="07ふぉんとうは怖い明朝体" panose="02000600000000000000" pitchFamily="50" charset="-128"/>
              </a:rPr>
              <a:t>脱出ゲーム要素を入れる</a:t>
            </a:r>
            <a:endParaRPr lang="en-US" altLang="ja-JP" sz="3600" dirty="0">
              <a:latin typeface="07ふぉんとうは怖い明朝体" panose="02000600000000000000" pitchFamily="50" charset="-128"/>
              <a:ea typeface="07ふぉんとうは怖い明朝体" panose="02000600000000000000" pitchFamily="50" charset="-128"/>
            </a:endParaRPr>
          </a:p>
          <a:p>
            <a:pPr marL="36900" indent="0">
              <a:buNone/>
            </a:pPr>
            <a:endParaRPr lang="en-US" altLang="ja-JP" sz="3600" dirty="0"/>
          </a:p>
        </p:txBody>
      </p:sp>
    </p:spTree>
    <p:extLst>
      <p:ext uri="{BB962C8B-B14F-4D97-AF65-F5344CB8AC3E}">
        <p14:creationId xmlns:p14="http://schemas.microsoft.com/office/powerpoint/2010/main" val="358285939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2A62363-DFEE-42EF-B75D-4BC13AC5F483}"/>
              </a:ext>
            </a:extLst>
          </p:cNvPr>
          <p:cNvSpPr>
            <a:spLocks noGrp="1"/>
          </p:cNvSpPr>
          <p:nvPr>
            <p:ph type="title"/>
          </p:nvPr>
        </p:nvSpPr>
        <p:spPr>
          <a:xfrm>
            <a:off x="913795" y="273132"/>
            <a:ext cx="5023867" cy="793667"/>
          </a:xfrm>
        </p:spPr>
        <p:txBody>
          <a:bodyPr/>
          <a:lstStyle/>
          <a:p>
            <a:pPr algn="l"/>
            <a:r>
              <a:rPr kumimoji="1" lang="ja-JP" altLang="en-US" b="1" dirty="0">
                <a:solidFill>
                  <a:srgbClr val="FF0000"/>
                </a:solidFill>
                <a:latin typeface="g_コミックホラー恐怖-教漢" panose="02000600000000000000" pitchFamily="2" charset="-128"/>
                <a:ea typeface="g_コミックホラー恐怖-教漢" panose="02000600000000000000" pitchFamily="2" charset="-128"/>
              </a:rPr>
              <a:t>ゲームの流れ</a:t>
            </a:r>
          </a:p>
        </p:txBody>
      </p:sp>
      <p:sp>
        <p:nvSpPr>
          <p:cNvPr id="3" name="コンテンツ プレースホルダー 2">
            <a:extLst>
              <a:ext uri="{FF2B5EF4-FFF2-40B4-BE49-F238E27FC236}">
                <a16:creationId xmlns:a16="http://schemas.microsoft.com/office/drawing/2014/main" id="{1D228BCB-7004-425F-892D-03DADD190413}"/>
              </a:ext>
            </a:extLst>
          </p:cNvPr>
          <p:cNvSpPr>
            <a:spLocks noGrp="1"/>
          </p:cNvSpPr>
          <p:nvPr>
            <p:ph idx="1"/>
          </p:nvPr>
        </p:nvSpPr>
        <p:spPr>
          <a:xfrm>
            <a:off x="913795" y="1365662"/>
            <a:ext cx="10353762" cy="5035137"/>
          </a:xfrm>
        </p:spPr>
        <p:txBody>
          <a:bodyPr>
            <a:normAutofit/>
          </a:bodyPr>
          <a:lstStyle/>
          <a:p>
            <a:r>
              <a:rPr lang="ja-JP" altLang="en-US" sz="2800" dirty="0">
                <a:latin typeface="07ふぉんとうは怖い明朝体" panose="02000600000000000000" pitchFamily="50" charset="-128"/>
                <a:ea typeface="07ふぉんとうは怖い明朝体" panose="02000600000000000000" pitchFamily="50" charset="-128"/>
              </a:rPr>
              <a:t>脱出するために建物内を移動し謎を解き出口を目指す</a:t>
            </a:r>
            <a:endParaRPr lang="en-US" altLang="ja-JP" sz="2800" dirty="0">
              <a:latin typeface="07ふぉんとうは怖い明朝体" panose="02000600000000000000" pitchFamily="50" charset="-128"/>
              <a:ea typeface="07ふぉんとうは怖い明朝体" panose="02000600000000000000" pitchFamily="50" charset="-128"/>
            </a:endParaRPr>
          </a:p>
          <a:p>
            <a:pPr marL="36900" indent="0">
              <a:buNone/>
            </a:pPr>
            <a:endParaRPr lang="en-US" altLang="ja-JP" sz="2800" dirty="0">
              <a:latin typeface="07ふぉんとうは怖い明朝体" panose="02000600000000000000" pitchFamily="50" charset="-128"/>
              <a:ea typeface="07ふぉんとうは怖い明朝体" panose="02000600000000000000" pitchFamily="50" charset="-128"/>
            </a:endParaRPr>
          </a:p>
          <a:p>
            <a:r>
              <a:rPr lang="ja-JP" altLang="en-US" sz="2800" dirty="0">
                <a:latin typeface="07ふぉんとうは怖い明朝体" panose="02000600000000000000" pitchFamily="50" charset="-128"/>
                <a:ea typeface="07ふぉんとうは怖い明朝体" panose="02000600000000000000" pitchFamily="50" charset="-128"/>
              </a:rPr>
              <a:t>敵がプレイヤーを探して追ってくるので隠れる</a:t>
            </a:r>
            <a:endParaRPr lang="en-US" altLang="ja-JP" sz="2800" dirty="0">
              <a:latin typeface="07ふぉんとうは怖い明朝体" panose="02000600000000000000" pitchFamily="50" charset="-128"/>
              <a:ea typeface="07ふぉんとうは怖い明朝体" panose="02000600000000000000" pitchFamily="50" charset="-128"/>
            </a:endParaRPr>
          </a:p>
          <a:p>
            <a:pPr marL="36900" indent="0">
              <a:buNone/>
            </a:pPr>
            <a:endParaRPr lang="en-US" altLang="ja-JP" sz="2800" dirty="0">
              <a:latin typeface="07ふぉんとうは怖い明朝体" panose="02000600000000000000" pitchFamily="50" charset="-128"/>
              <a:ea typeface="07ふぉんとうは怖い明朝体" panose="02000600000000000000" pitchFamily="50" charset="-128"/>
            </a:endParaRPr>
          </a:p>
          <a:p>
            <a:r>
              <a:rPr lang="ja-JP" altLang="en-US" sz="2800" dirty="0">
                <a:latin typeface="07ふぉんとうは怖い明朝体" panose="02000600000000000000" pitchFamily="50" charset="-128"/>
                <a:ea typeface="07ふぉんとうは怖い明朝体" panose="02000600000000000000" pitchFamily="50" charset="-128"/>
              </a:rPr>
              <a:t>建物内のアイテムを使い謎を解く</a:t>
            </a:r>
            <a:endParaRPr lang="en-US" altLang="ja-JP" sz="2800" dirty="0">
              <a:latin typeface="07ふぉんとうは怖い明朝体" panose="02000600000000000000" pitchFamily="50" charset="-128"/>
              <a:ea typeface="07ふぉんとうは怖い明朝体" panose="02000600000000000000" pitchFamily="50" charset="-128"/>
            </a:endParaRPr>
          </a:p>
          <a:p>
            <a:endParaRPr lang="en-US" altLang="ja-JP" sz="2800" dirty="0">
              <a:latin typeface="07ふぉんとうは怖い明朝体" panose="02000600000000000000" pitchFamily="50" charset="-128"/>
              <a:ea typeface="07ふぉんとうは怖い明朝体" panose="02000600000000000000" pitchFamily="50" charset="-128"/>
            </a:endParaRPr>
          </a:p>
          <a:p>
            <a:r>
              <a:rPr lang="ja-JP" altLang="en-US" sz="2800" dirty="0">
                <a:latin typeface="07ふぉんとうは怖い明朝体" panose="02000600000000000000" pitchFamily="50" charset="-128"/>
                <a:ea typeface="07ふぉんとうは怖い明朝体" panose="02000600000000000000" pitchFamily="50" charset="-128"/>
              </a:rPr>
              <a:t>全ての謎を解き出口についたらクリア</a:t>
            </a:r>
            <a:endParaRPr lang="en-US" altLang="ja-JP" sz="2800" dirty="0">
              <a:latin typeface="07ふぉんとうは怖い明朝体" panose="02000600000000000000" pitchFamily="50" charset="-128"/>
              <a:ea typeface="07ふぉんとうは怖い明朝体" panose="02000600000000000000" pitchFamily="50" charset="-128"/>
            </a:endParaRPr>
          </a:p>
        </p:txBody>
      </p:sp>
      <p:sp>
        <p:nvSpPr>
          <p:cNvPr id="4" name="矢印: 下 3">
            <a:extLst>
              <a:ext uri="{FF2B5EF4-FFF2-40B4-BE49-F238E27FC236}">
                <a16:creationId xmlns:a16="http://schemas.microsoft.com/office/drawing/2014/main" id="{DB203480-0F0A-4395-BE64-5194E164E2AF}"/>
              </a:ext>
            </a:extLst>
          </p:cNvPr>
          <p:cNvSpPr/>
          <p:nvPr/>
        </p:nvSpPr>
        <p:spPr>
          <a:xfrm>
            <a:off x="3010092" y="1822863"/>
            <a:ext cx="415636" cy="712519"/>
          </a:xfrm>
          <a:prstGeom prst="downArrow">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矢印: 下 4">
            <a:extLst>
              <a:ext uri="{FF2B5EF4-FFF2-40B4-BE49-F238E27FC236}">
                <a16:creationId xmlns:a16="http://schemas.microsoft.com/office/drawing/2014/main" id="{6F80FCCD-D4BF-4E2C-B112-DB40B027F9C3}"/>
              </a:ext>
            </a:extLst>
          </p:cNvPr>
          <p:cNvSpPr/>
          <p:nvPr/>
        </p:nvSpPr>
        <p:spPr>
          <a:xfrm>
            <a:off x="3010092" y="3072740"/>
            <a:ext cx="415636" cy="712519"/>
          </a:xfrm>
          <a:prstGeom prst="downArrow">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矢印: 下 5">
            <a:extLst>
              <a:ext uri="{FF2B5EF4-FFF2-40B4-BE49-F238E27FC236}">
                <a16:creationId xmlns:a16="http://schemas.microsoft.com/office/drawing/2014/main" id="{D12BF722-501D-497A-9183-18D11EE310CA}"/>
              </a:ext>
            </a:extLst>
          </p:cNvPr>
          <p:cNvSpPr/>
          <p:nvPr/>
        </p:nvSpPr>
        <p:spPr>
          <a:xfrm>
            <a:off x="3010092" y="4221677"/>
            <a:ext cx="415636" cy="712519"/>
          </a:xfrm>
          <a:prstGeom prst="downArrow">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8362173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CCD7041-E3DF-4622-B799-D4251A762547}"/>
              </a:ext>
            </a:extLst>
          </p:cNvPr>
          <p:cNvSpPr>
            <a:spLocks noGrp="1"/>
          </p:cNvSpPr>
          <p:nvPr>
            <p:ph type="title"/>
          </p:nvPr>
        </p:nvSpPr>
        <p:spPr>
          <a:xfrm>
            <a:off x="411519" y="92765"/>
            <a:ext cx="5821855" cy="940905"/>
          </a:xfrm>
        </p:spPr>
        <p:txBody>
          <a:bodyPr>
            <a:normAutofit/>
          </a:bodyPr>
          <a:lstStyle/>
          <a:p>
            <a:pPr algn="l"/>
            <a:r>
              <a:rPr kumimoji="1" lang="ja-JP" altLang="en-US" sz="5400" dirty="0">
                <a:solidFill>
                  <a:srgbClr val="FF0000"/>
                </a:solidFill>
                <a:latin typeface="怨霊" panose="02000604000000000000" pitchFamily="2" charset="-128"/>
                <a:ea typeface="怨霊" panose="02000604000000000000" pitchFamily="2" charset="-128"/>
              </a:rPr>
              <a:t>アピールポイント</a:t>
            </a:r>
          </a:p>
        </p:txBody>
      </p:sp>
      <p:sp>
        <p:nvSpPr>
          <p:cNvPr id="5" name="コンテンツ プレースホルダー 4">
            <a:extLst>
              <a:ext uri="{FF2B5EF4-FFF2-40B4-BE49-F238E27FC236}">
                <a16:creationId xmlns:a16="http://schemas.microsoft.com/office/drawing/2014/main" id="{8953C496-7E42-4215-8FF9-3CAFC3011CBC}"/>
              </a:ext>
            </a:extLst>
          </p:cNvPr>
          <p:cNvSpPr>
            <a:spLocks noGrp="1"/>
          </p:cNvSpPr>
          <p:nvPr>
            <p:ph idx="1"/>
          </p:nvPr>
        </p:nvSpPr>
        <p:spPr>
          <a:xfrm>
            <a:off x="411518" y="1033670"/>
            <a:ext cx="11037799" cy="5472307"/>
          </a:xfrm>
        </p:spPr>
        <p:txBody>
          <a:bodyPr>
            <a:normAutofit/>
          </a:bodyPr>
          <a:lstStyle/>
          <a:p>
            <a:pPr marL="36900" indent="0">
              <a:buNone/>
            </a:pPr>
            <a:r>
              <a:rPr lang="ja-JP" altLang="en-US" sz="2800" dirty="0"/>
              <a:t>・敵の行動パターンを複数作る</a:t>
            </a:r>
            <a:endParaRPr lang="en-US" altLang="ja-JP" sz="2800" dirty="0"/>
          </a:p>
          <a:p>
            <a:pPr marL="36900" indent="0">
              <a:buNone/>
            </a:pPr>
            <a:endParaRPr lang="en-US" altLang="ja-JP" sz="2800" dirty="0"/>
          </a:p>
          <a:p>
            <a:pPr marL="36900" indent="0">
              <a:buNone/>
            </a:pPr>
            <a:r>
              <a:rPr lang="ja-JP" altLang="en-US" sz="2800" dirty="0"/>
              <a:t>・アイテム管理</a:t>
            </a:r>
            <a:endParaRPr lang="en-US" altLang="ja-JP" sz="2800" dirty="0"/>
          </a:p>
          <a:p>
            <a:pPr marL="36900" indent="0">
              <a:buNone/>
            </a:pPr>
            <a:endParaRPr lang="en-US" altLang="ja-JP" sz="2800" dirty="0"/>
          </a:p>
          <a:p>
            <a:pPr marL="36900" indent="0">
              <a:buNone/>
            </a:pPr>
            <a:r>
              <a:rPr lang="ja-JP" altLang="en-US" sz="2800"/>
              <a:t>・アイテムを使い状態が変わる演出面</a:t>
            </a:r>
            <a:r>
              <a:rPr lang="ja-JP" altLang="en-US" sz="2800" dirty="0"/>
              <a:t>にこだわる</a:t>
            </a:r>
            <a:endParaRPr lang="en-US" altLang="ja-JP" sz="2800" dirty="0"/>
          </a:p>
          <a:p>
            <a:pPr marL="36900" indent="0">
              <a:buNone/>
            </a:pPr>
            <a:endParaRPr lang="en-US" altLang="ja-JP" sz="2800" dirty="0"/>
          </a:p>
          <a:p>
            <a:pPr marL="36900" indent="0">
              <a:buNone/>
            </a:pPr>
            <a:r>
              <a:rPr lang="ja-JP" altLang="en-US" sz="2800" dirty="0"/>
              <a:t>・プレイヤーの感情・状態を出すノベルテキスト</a:t>
            </a:r>
            <a:endParaRPr lang="en-US" altLang="ja-JP" sz="2800" dirty="0"/>
          </a:p>
          <a:p>
            <a:pPr marL="36900" indent="0">
              <a:buNone/>
            </a:pPr>
            <a:endParaRPr lang="en-US" altLang="ja-JP" sz="2800" dirty="0"/>
          </a:p>
          <a:p>
            <a:pPr marL="36900" indent="0">
              <a:buNone/>
            </a:pPr>
            <a:r>
              <a:rPr lang="ja-JP" altLang="en-US" sz="2800" dirty="0"/>
              <a:t>・違和感の無い</a:t>
            </a:r>
            <a:r>
              <a:rPr lang="en-US" altLang="ja-JP" sz="2800" dirty="0"/>
              <a:t>3D</a:t>
            </a:r>
            <a:r>
              <a:rPr lang="ja-JP" altLang="en-US" sz="2800" dirty="0"/>
              <a:t>移動と物理挙動を作る</a:t>
            </a:r>
            <a:endParaRPr lang="en-US" altLang="ja-JP" sz="2800" dirty="0"/>
          </a:p>
        </p:txBody>
      </p:sp>
    </p:spTree>
    <p:extLst>
      <p:ext uri="{BB962C8B-B14F-4D97-AF65-F5344CB8AC3E}">
        <p14:creationId xmlns:p14="http://schemas.microsoft.com/office/powerpoint/2010/main" val="105042392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921E2DE-F1B8-4C00-A0CA-DF5076636A2B}"/>
              </a:ext>
            </a:extLst>
          </p:cNvPr>
          <p:cNvSpPr>
            <a:spLocks noGrp="1"/>
          </p:cNvSpPr>
          <p:nvPr>
            <p:ph type="title"/>
          </p:nvPr>
        </p:nvSpPr>
        <p:spPr/>
        <p:txBody>
          <a:bodyPr/>
          <a:lstStyle/>
          <a:p>
            <a:endParaRPr kumimoji="1" lang="ja-JP" altLang="en-US"/>
          </a:p>
        </p:txBody>
      </p:sp>
      <p:pic>
        <p:nvPicPr>
          <p:cNvPr id="4" name="オンライン メディア 3" title="2024年4月26日発売予定『最恐 -青鬼-』トレーラームービー">
            <a:hlinkClick r:id="" action="ppaction://media"/>
            <a:extLst>
              <a:ext uri="{FF2B5EF4-FFF2-40B4-BE49-F238E27FC236}">
                <a16:creationId xmlns:a16="http://schemas.microsoft.com/office/drawing/2014/main" id="{55FCED13-C64C-4BDC-8570-8E983C8767A1}"/>
              </a:ext>
            </a:extLst>
          </p:cNvPr>
          <p:cNvPicPr>
            <a:picLocks noGrp="1" noRot="1" noChangeAspect="1"/>
          </p:cNvPicPr>
          <p:nvPr>
            <p:ph idx="1"/>
            <a:videoFile r:link="rId1"/>
          </p:nvPr>
        </p:nvPicPr>
        <p:blipFill>
          <a:blip r:embed="rId3"/>
          <a:stretch>
            <a:fillRect/>
          </a:stretch>
        </p:blipFill>
        <p:spPr>
          <a:xfrm>
            <a:off x="0" y="0"/>
            <a:ext cx="12140085" cy="6858000"/>
          </a:xfrm>
          <a:prstGeom prst="rect">
            <a:avLst/>
          </a:prstGeom>
        </p:spPr>
      </p:pic>
    </p:spTree>
    <p:extLst>
      <p:ext uri="{BB962C8B-B14F-4D97-AF65-F5344CB8AC3E}">
        <p14:creationId xmlns:p14="http://schemas.microsoft.com/office/powerpoint/2010/main" val="295512366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オンライン メディア 3" title="夕鬼 (Yuoni) Announcement Trailer - Launching 19-Aug, 2021">
            <a:hlinkClick r:id="" action="ppaction://media"/>
            <a:extLst>
              <a:ext uri="{FF2B5EF4-FFF2-40B4-BE49-F238E27FC236}">
                <a16:creationId xmlns:a16="http://schemas.microsoft.com/office/drawing/2014/main" id="{0B83DD90-743D-4BF1-8EF2-FD66DA617B46}"/>
              </a:ext>
            </a:extLst>
          </p:cNvPr>
          <p:cNvPicPr>
            <a:picLocks noGrp="1" noRot="1" noChangeAspect="1"/>
          </p:cNvPicPr>
          <p:nvPr>
            <p:ph idx="1"/>
            <a:videoFile r:link="rId1"/>
          </p:nvPr>
        </p:nvPicPr>
        <p:blipFill>
          <a:blip r:embed="rId3"/>
          <a:stretch>
            <a:fillRect/>
          </a:stretch>
        </p:blipFill>
        <p:spPr>
          <a:xfrm>
            <a:off x="0" y="0"/>
            <a:ext cx="12200206" cy="6858000"/>
          </a:xfrm>
          <a:prstGeom prst="rect">
            <a:avLst/>
          </a:prstGeom>
        </p:spPr>
      </p:pic>
    </p:spTree>
    <p:extLst>
      <p:ext uri="{BB962C8B-B14F-4D97-AF65-F5344CB8AC3E}">
        <p14:creationId xmlns:p14="http://schemas.microsoft.com/office/powerpoint/2010/main" val="247114174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石版">
  <a:themeElements>
    <a:clrScheme name="石版">
      <a:dk1>
        <a:sysClr val="windowText" lastClr="000000"/>
      </a:dk1>
      <a:lt1>
        <a:sysClr val="window" lastClr="FFFFFF"/>
      </a:lt1>
      <a:dk2>
        <a:srgbClr val="212123"/>
      </a:dk2>
      <a:lt2>
        <a:srgbClr val="DADADA"/>
      </a:lt2>
      <a:accent1>
        <a:srgbClr val="BC451B"/>
      </a:accent1>
      <a:accent2>
        <a:srgbClr val="D3BA68"/>
      </a:accent2>
      <a:accent3>
        <a:srgbClr val="BB8640"/>
      </a:accent3>
      <a:accent4>
        <a:srgbClr val="AD9277"/>
      </a:accent4>
      <a:accent5>
        <a:srgbClr val="A55A43"/>
      </a:accent5>
      <a:accent6>
        <a:srgbClr val="AD9D7B"/>
      </a:accent6>
      <a:hlink>
        <a:srgbClr val="E98052"/>
      </a:hlink>
      <a:folHlink>
        <a:srgbClr val="F4B69B"/>
      </a:folHlink>
    </a:clrScheme>
    <a:fontScheme name="石版">
      <a:maj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石版">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 id="{C3F70B94-7CE9-428E-ADC1-3269CC2C3385}" vid="{3F2DE9A5-64E6-437C-A389-CC4477E817E8}"/>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TM04033929[[fn=石版]]</Template>
  <TotalTime>437</TotalTime>
  <Words>246</Words>
  <Application>Microsoft Office PowerPoint</Application>
  <PresentationFormat>ワイド画面</PresentationFormat>
  <Paragraphs>39</Paragraphs>
  <Slides>8</Slides>
  <Notes>0</Notes>
  <HiddenSlides>0</HiddenSlides>
  <MMClips>4</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8</vt:i4>
      </vt:variant>
    </vt:vector>
  </HeadingPairs>
  <TitlesOfParts>
    <vt:vector size="15" baseType="lpstr">
      <vt:lpstr>Wingdings 2</vt:lpstr>
      <vt:lpstr>Calisto MT</vt:lpstr>
      <vt:lpstr>游ゴシック</vt:lpstr>
      <vt:lpstr>怨霊</vt:lpstr>
      <vt:lpstr>g_コミックホラー恐怖-教漢</vt:lpstr>
      <vt:lpstr>07ふぉんとうは怖い明朝体</vt:lpstr>
      <vt:lpstr>石版</vt:lpstr>
      <vt:lpstr>Leviathan</vt:lpstr>
      <vt:lpstr>・ゲーム&amp;敵のイメージ</vt:lpstr>
      <vt:lpstr>制作画面(仮)</vt:lpstr>
      <vt:lpstr>ゲーム概要</vt:lpstr>
      <vt:lpstr>ゲームの流れ</vt:lpstr>
      <vt:lpstr>アピールポイント</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Leviathan</dc:title>
  <dc:creator>柊一 西村</dc:creator>
  <cp:lastModifiedBy>柊一 西村</cp:lastModifiedBy>
  <cp:revision>45</cp:revision>
  <dcterms:created xsi:type="dcterms:W3CDTF">2024-09-19T02:57:50Z</dcterms:created>
  <dcterms:modified xsi:type="dcterms:W3CDTF">2024-10-01T02:50:50Z</dcterms:modified>
</cp:coreProperties>
</file>

<file path=docProps/thumbnail.jpeg>
</file>